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7" r:id="rId6"/>
    <p:sldId id="279" r:id="rId7"/>
    <p:sldId id="286" r:id="rId8"/>
    <p:sldId id="283" r:id="rId9"/>
    <p:sldId id="28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D2E0"/>
    <a:srgbClr val="569FF7"/>
    <a:srgbClr val="F07DFC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0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56100" y="2597835"/>
            <a:ext cx="7518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УДИВИТЕЛЬНЫЙ </a:t>
            </a:r>
          </a:p>
          <a:p>
            <a:pPr algn="r"/>
            <a:r>
              <a:rPr lang="ru-RU" sz="5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СЕВЕРНЫЙ КРАЙ</a:t>
            </a:r>
            <a:endParaRPr lang="ru-RU" sz="54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BA2B74-D2CC-443F-9782-128DA8A436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04" y="476250"/>
            <a:ext cx="1968684" cy="6786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06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/>
          <a:srcRect l="2040" r="2051"/>
          <a:stretch/>
        </p:blipFill>
        <p:spPr>
          <a:xfrm>
            <a:off x="0" y="-292559"/>
            <a:ext cx="12192000" cy="71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-7класс_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4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34851"/>
          <a:stretch/>
        </p:blipFill>
        <p:spPr>
          <a:xfrm>
            <a:off x="7042638" y="2"/>
            <a:ext cx="5131165" cy="68580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Работа в группах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4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1105699" y="1931571"/>
            <a:ext cx="93933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«</a:t>
            </a: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Природные ресурсы Мурманской области» </a:t>
            </a:r>
          </a:p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«Экономика Мурманской области» </a:t>
            </a:r>
          </a:p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«Символы Мурманской области» </a:t>
            </a:r>
          </a:p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«Административно-территориальное </a:t>
            </a:r>
            <a:endParaRPr lang="ru-RU" sz="24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устройство </a:t>
            </a: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Мурманской области»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68" y="2000374"/>
            <a:ext cx="355600" cy="355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68" y="2573118"/>
            <a:ext cx="355600" cy="355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68" y="3160598"/>
            <a:ext cx="355600" cy="355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68" y="3785096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9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5" t="3758" r="5628" b="5756"/>
          <a:stretch/>
        </p:blipFill>
        <p:spPr bwMode="auto">
          <a:xfrm>
            <a:off x="3452883" y="3"/>
            <a:ext cx="8771639" cy="686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Правила работы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5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50469" y="1927353"/>
            <a:ext cx="7337293" cy="2374816"/>
            <a:chOff x="1709992" y="1883391"/>
            <a:chExt cx="8189881" cy="2790072"/>
          </a:xfrm>
        </p:grpSpPr>
        <p:sp>
          <p:nvSpPr>
            <p:cNvPr id="12" name="Развитие  сегмента  зубных паст"/>
            <p:cNvSpPr txBox="1"/>
            <p:nvPr/>
          </p:nvSpPr>
          <p:spPr>
            <a:xfrm>
              <a:off x="1709992" y="3528412"/>
              <a:ext cx="2475571" cy="11450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>
                <a:defRPr sz="11600">
                  <a:solidFill>
                    <a:schemeClr val="accent1">
                      <a:lumOff val="16847"/>
                    </a:schemeClr>
                  </a:solidFill>
                  <a:latin typeface="Muller Bold"/>
                  <a:ea typeface="Muller Bold"/>
                  <a:cs typeface="Muller Bold"/>
                  <a:sym typeface="Muller Bold"/>
                </a:defRPr>
              </a:pPr>
              <a:r>
                <a:rPr lang="ru-RU" sz="2000" dirty="0">
                  <a:solidFill>
                    <a:srgbClr val="569FF7"/>
                  </a:solidFill>
                  <a:latin typeface="Involve" panose="020B0502020202020204" pitchFamily="34" charset="0"/>
                </a:rPr>
                <a:t>следите</a:t>
              </a:r>
            </a:p>
            <a:p>
              <a:pPr algn="ctr">
                <a:defRPr sz="11600">
                  <a:solidFill>
                    <a:schemeClr val="accent1">
                      <a:lumOff val="16847"/>
                    </a:schemeClr>
                  </a:solidFill>
                  <a:latin typeface="Muller Bold"/>
                  <a:ea typeface="Muller Bold"/>
                  <a:cs typeface="Muller Bold"/>
                  <a:sym typeface="Muller Bold"/>
                </a:defRPr>
              </a:pPr>
              <a:r>
                <a:rPr lang="ru-RU" sz="2000" dirty="0">
                  <a:solidFill>
                    <a:srgbClr val="569FF7"/>
                  </a:solidFill>
                  <a:latin typeface="Involve" panose="020B0502020202020204" pitchFamily="34" charset="0"/>
                </a:rPr>
                <a:t>за</a:t>
              </a:r>
            </a:p>
            <a:p>
              <a:pPr algn="ctr">
                <a:defRPr sz="11600">
                  <a:solidFill>
                    <a:schemeClr val="accent1">
                      <a:lumOff val="16847"/>
                    </a:schemeClr>
                  </a:solidFill>
                  <a:latin typeface="Muller Bold"/>
                  <a:ea typeface="Muller Bold"/>
                  <a:cs typeface="Muller Bold"/>
                  <a:sym typeface="Muller Bold"/>
                </a:defRPr>
              </a:pPr>
              <a:r>
                <a:rPr lang="ru-RU" sz="2000" dirty="0">
                  <a:solidFill>
                    <a:srgbClr val="569FF7"/>
                  </a:solidFill>
                  <a:latin typeface="Involve" panose="020B0502020202020204" pitchFamily="34" charset="0"/>
                </a:rPr>
                <a:t>временем</a:t>
              </a:r>
            </a:p>
          </p:txBody>
        </p:sp>
        <p:sp>
          <p:nvSpPr>
            <p:cNvPr id="13" name="Развитие  сегмента  зубных паст"/>
            <p:cNvSpPr txBox="1"/>
            <p:nvPr/>
          </p:nvSpPr>
          <p:spPr>
            <a:xfrm>
              <a:off x="4616077" y="3528416"/>
              <a:ext cx="2475571" cy="11450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>
                <a:defRPr sz="11600">
                  <a:solidFill>
                    <a:schemeClr val="accent1">
                      <a:lumOff val="16847"/>
                    </a:schemeClr>
                  </a:solidFill>
                  <a:latin typeface="Muller Bold"/>
                  <a:ea typeface="Muller Bold"/>
                  <a:cs typeface="Muller Bold"/>
                  <a:sym typeface="Muller Bold"/>
                </a:defRPr>
              </a:pPr>
              <a:r>
                <a:rPr lang="ru-RU" sz="2000" dirty="0">
                  <a:solidFill>
                    <a:srgbClr val="569FF7"/>
                  </a:solidFill>
                  <a:latin typeface="Involve" panose="020B0502020202020204" pitchFamily="34" charset="0"/>
                  <a:ea typeface="Muller Bold"/>
                  <a:cs typeface="Muller Bold"/>
                </a:rPr>
                <a:t>принимайте</a:t>
              </a:r>
            </a:p>
            <a:p>
              <a:pPr algn="ctr">
                <a:defRPr sz="11600">
                  <a:solidFill>
                    <a:schemeClr val="accent1">
                      <a:lumOff val="16847"/>
                    </a:schemeClr>
                  </a:solidFill>
                  <a:latin typeface="Muller Bold"/>
                  <a:ea typeface="Muller Bold"/>
                  <a:cs typeface="Muller Bold"/>
                  <a:sym typeface="Muller Bold"/>
                </a:defRPr>
              </a:pPr>
              <a:r>
                <a:rPr lang="ru-RU" sz="2000" dirty="0">
                  <a:solidFill>
                    <a:srgbClr val="569FF7"/>
                  </a:solidFill>
                  <a:latin typeface="Involve" panose="020B0502020202020204" pitchFamily="34" charset="0"/>
                  <a:ea typeface="Muller Bold"/>
                  <a:cs typeface="Muller Bold"/>
                </a:rPr>
                <a:t>активное</a:t>
              </a:r>
            </a:p>
            <a:p>
              <a:pPr algn="ctr">
                <a:defRPr sz="11600">
                  <a:solidFill>
                    <a:schemeClr val="accent1">
                      <a:lumOff val="16847"/>
                    </a:schemeClr>
                  </a:solidFill>
                  <a:latin typeface="Muller Bold"/>
                  <a:ea typeface="Muller Bold"/>
                  <a:cs typeface="Muller Bold"/>
                  <a:sym typeface="Muller Bold"/>
                </a:defRPr>
              </a:pPr>
              <a:r>
                <a:rPr lang="ru-RU" sz="2000" dirty="0">
                  <a:solidFill>
                    <a:srgbClr val="569FF7"/>
                  </a:solidFill>
                  <a:latin typeface="Involve" panose="020B0502020202020204" pitchFamily="34" charset="0"/>
                  <a:ea typeface="Muller Bold"/>
                  <a:cs typeface="Muller Bold"/>
                </a:rPr>
                <a:t>участие</a:t>
              </a:r>
            </a:p>
          </p:txBody>
        </p:sp>
        <p:sp>
          <p:nvSpPr>
            <p:cNvPr id="14" name="Развитие  сегмента  зубных паст"/>
            <p:cNvSpPr txBox="1"/>
            <p:nvPr/>
          </p:nvSpPr>
          <p:spPr>
            <a:xfrm>
              <a:off x="7388595" y="3490438"/>
              <a:ext cx="2511278" cy="11450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>
                <a:defRPr sz="11600">
                  <a:solidFill>
                    <a:schemeClr val="accent1">
                      <a:lumOff val="16847"/>
                    </a:schemeClr>
                  </a:solidFill>
                  <a:latin typeface="Muller Bold"/>
                  <a:ea typeface="Muller Bold"/>
                  <a:cs typeface="Muller Bold"/>
                  <a:sym typeface="Muller Bold"/>
                </a:defRPr>
              </a:pPr>
              <a:r>
                <a:rPr lang="ru-RU" sz="2000" dirty="0">
                  <a:solidFill>
                    <a:srgbClr val="569FF7"/>
                  </a:solidFill>
                  <a:latin typeface="Involve" panose="020B0502020202020204" pitchFamily="34" charset="0"/>
                  <a:ea typeface="Muller Bold"/>
                  <a:cs typeface="Muller Bold"/>
                </a:rPr>
                <a:t>используйте </a:t>
              </a:r>
            </a:p>
            <a:p>
              <a:pPr algn="ctr">
                <a:defRPr sz="11600">
                  <a:solidFill>
                    <a:schemeClr val="accent1">
                      <a:lumOff val="16847"/>
                    </a:schemeClr>
                  </a:solidFill>
                  <a:latin typeface="Muller Bold"/>
                  <a:ea typeface="Muller Bold"/>
                  <a:cs typeface="Muller Bold"/>
                  <a:sym typeface="Muller Bold"/>
                </a:defRPr>
              </a:pPr>
              <a:r>
                <a:rPr lang="ru-RU" sz="2000" dirty="0">
                  <a:solidFill>
                    <a:srgbClr val="569FF7"/>
                  </a:solidFill>
                  <a:latin typeface="Involve" panose="020B0502020202020204" pitchFamily="34" charset="0"/>
                  <a:ea typeface="Muller Bold"/>
                  <a:cs typeface="Muller Bold"/>
                </a:rPr>
                <a:t>материалы </a:t>
              </a:r>
              <a:endParaRPr lang="ru-RU" sz="2000" dirty="0" smtClean="0">
                <a:solidFill>
                  <a:srgbClr val="569FF7"/>
                </a:solidFill>
                <a:latin typeface="Involve" panose="020B0502020202020204" pitchFamily="34" charset="0"/>
                <a:ea typeface="Muller Bold"/>
                <a:cs typeface="Muller Bold"/>
              </a:endParaRPr>
            </a:p>
            <a:p>
              <a:pPr algn="ctr">
                <a:defRPr sz="11600">
                  <a:solidFill>
                    <a:schemeClr val="accent1">
                      <a:lumOff val="16847"/>
                    </a:schemeClr>
                  </a:solidFill>
                  <a:latin typeface="Muller Bold"/>
                  <a:ea typeface="Muller Bold"/>
                  <a:cs typeface="Muller Bold"/>
                  <a:sym typeface="Muller Bold"/>
                </a:defRPr>
              </a:pPr>
              <a:r>
                <a:rPr lang="ru-RU" sz="2000" dirty="0" smtClean="0">
                  <a:solidFill>
                    <a:srgbClr val="569FF7"/>
                  </a:solidFill>
                  <a:latin typeface="Involve" panose="020B0502020202020204" pitchFamily="34" charset="0"/>
                  <a:ea typeface="Muller Bold"/>
                  <a:cs typeface="Muller Bold"/>
                </a:rPr>
                <a:t>и шаблоны</a:t>
              </a:r>
              <a:endParaRPr lang="ru-RU" sz="2000" dirty="0">
                <a:solidFill>
                  <a:srgbClr val="569FF7"/>
                </a:solidFill>
                <a:latin typeface="Involve" panose="020B0502020202020204" pitchFamily="34" charset="0"/>
                <a:ea typeface="Muller Bold"/>
                <a:cs typeface="Muller Bold"/>
              </a:endParaRPr>
            </a:p>
          </p:txBody>
        </p:sp>
        <p:sp>
          <p:nvSpPr>
            <p:cNvPr id="15" name="Шестиугольник 14"/>
            <p:cNvSpPr/>
            <p:nvPr/>
          </p:nvSpPr>
          <p:spPr>
            <a:xfrm>
              <a:off x="5086170" y="1883391"/>
              <a:ext cx="1547304" cy="1440000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rgbClr val="008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A2CB1AA-4B44-494B-BD25-4AD65EB0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9316" y="2202885"/>
              <a:ext cx="801013" cy="801013"/>
            </a:xfrm>
            <a:prstGeom prst="rect">
              <a:avLst/>
            </a:prstGeom>
          </p:spPr>
        </p:pic>
        <p:sp>
          <p:nvSpPr>
            <p:cNvPr id="17" name="Шестиугольник 16"/>
            <p:cNvSpPr/>
            <p:nvPr/>
          </p:nvSpPr>
          <p:spPr>
            <a:xfrm>
              <a:off x="7676970" y="1883391"/>
              <a:ext cx="1547304" cy="1440000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rgbClr val="008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Шестиугольник 17"/>
            <p:cNvSpPr/>
            <p:nvPr/>
          </p:nvSpPr>
          <p:spPr>
            <a:xfrm>
              <a:off x="2072166" y="1883391"/>
              <a:ext cx="1547304" cy="1440000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rgbClr val="008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05A28"/>
                </a:solidFill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3948257-2628-784E-A681-059B465B5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2433" y="2203203"/>
              <a:ext cx="836377" cy="83637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92BB353-EE97-DE4B-B216-1155F8F36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5312" y="2163066"/>
              <a:ext cx="871974" cy="840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1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6</a:t>
            </a:fld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4487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Регламент работы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476169" y="1286544"/>
            <a:ext cx="2317344" cy="605294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</a:lstStyle>
          <a:p>
            <a:pPr marL="0" lvl="1" algn="ctr"/>
            <a:r>
              <a:rPr lang="ru-RU" altLang="ru-RU" dirty="0">
                <a:solidFill>
                  <a:srgbClr val="569FF7"/>
                </a:solidFill>
                <a:latin typeface="Involve" panose="020B0502020202020204" pitchFamily="34" charset="0"/>
                <a:sym typeface="Arial"/>
              </a:rPr>
              <a:t>Организационный момент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158364" y="2158003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3145266" y="3107908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6186979" y="2103796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9289612" y="3162115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9829612" y="3697255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D2E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6727120" y="2678351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3685266" y="3647908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7D2E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692140" y="2699656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white"/>
                </a:solidFill>
                <a:latin typeface="Calibri"/>
              </a:rPr>
              <a:t>30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3118150" y="2242841"/>
            <a:ext cx="2948666" cy="605294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  <a:lvl2pPr marL="0" lvl="1" algn="ctr">
              <a:defRPr b="1">
                <a:solidFill>
                  <a:srgbClr val="6F121D"/>
                </a:solidFill>
              </a:defRPr>
            </a:lvl2pPr>
          </a:lstStyle>
          <a:p>
            <a:pPr lvl="1"/>
            <a:r>
              <a:rPr lang="ru-RU" altLang="ru-RU" b="0" dirty="0">
                <a:solidFill>
                  <a:srgbClr val="569FF7"/>
                </a:solidFill>
                <a:latin typeface="Involve" panose="020B0502020202020204" pitchFamily="34" charset="0"/>
                <a:sym typeface="Arial"/>
              </a:rPr>
              <a:t>Работа </a:t>
            </a:r>
          </a:p>
          <a:p>
            <a:pPr lvl="1"/>
            <a:r>
              <a:rPr lang="ru-RU" altLang="ru-RU" b="0" dirty="0">
                <a:solidFill>
                  <a:srgbClr val="569FF7"/>
                </a:solidFill>
                <a:latin typeface="Involve" panose="020B0502020202020204" pitchFamily="34" charset="0"/>
                <a:sym typeface="Arial"/>
              </a:rPr>
              <a:t>в группах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6141677" y="1291476"/>
            <a:ext cx="2948666" cy="605294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  <a:lvl2pPr marL="0" lvl="1" algn="ctr">
              <a:defRPr b="1">
                <a:solidFill>
                  <a:srgbClr val="6F121D"/>
                </a:solidFill>
              </a:defRPr>
            </a:lvl2pPr>
          </a:lstStyle>
          <a:p>
            <a:pPr lvl="1"/>
            <a:r>
              <a:rPr lang="ru-RU" altLang="ru-RU" b="0" dirty="0">
                <a:solidFill>
                  <a:srgbClr val="569FF7"/>
                </a:solidFill>
                <a:latin typeface="Involve" panose="020B0502020202020204" pitchFamily="34" charset="0"/>
                <a:sym typeface="Arial"/>
              </a:rPr>
              <a:t>Представление результатов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9289612" y="2415339"/>
            <a:ext cx="2948666" cy="605294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  <a:lvl2pPr marL="0" lvl="1" algn="ctr">
              <a:defRPr b="1">
                <a:solidFill>
                  <a:srgbClr val="6F121D"/>
                </a:solidFill>
              </a:defRPr>
            </a:lvl2pPr>
          </a:lstStyle>
          <a:p>
            <a:pPr lvl="1"/>
            <a:r>
              <a:rPr lang="ru-RU" altLang="ru-RU" b="0" dirty="0">
                <a:solidFill>
                  <a:srgbClr val="569FF7"/>
                </a:solidFill>
                <a:latin typeface="Involve" panose="020B0502020202020204" pitchFamily="34" charset="0"/>
                <a:sym typeface="Arial"/>
              </a:rPr>
              <a:t>Подведение </a:t>
            </a:r>
          </a:p>
          <a:p>
            <a:pPr lvl="1"/>
            <a:r>
              <a:rPr lang="ru-RU" altLang="ru-RU" b="0" dirty="0">
                <a:solidFill>
                  <a:srgbClr val="569FF7"/>
                </a:solidFill>
                <a:latin typeface="Involve" panose="020B0502020202020204" pitchFamily="34" charset="0"/>
                <a:sym typeface="Arial"/>
              </a:rPr>
              <a:t>итогов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3377" y="3255921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6F121D"/>
                </a:solidFill>
                <a:latin typeface="Akrobat Black" panose="00000A00000000000000" pitchFamily="2" charset="-52"/>
                <a:cs typeface="Arial" panose="020B0604020202020204" pitchFamily="34" charset="0"/>
              </a:defRPr>
            </a:lvl1pPr>
          </a:lstStyle>
          <a:p>
            <a:r>
              <a:rPr lang="ru-RU" sz="4000" dirty="0" smtClean="0">
                <a:solidFill>
                  <a:srgbClr val="07D2E0"/>
                </a:solidFill>
                <a:latin typeface="Muller Bold"/>
              </a:rPr>
              <a:t>02:00</a:t>
            </a:r>
            <a:endParaRPr lang="ru-RU" sz="4000" dirty="0">
              <a:solidFill>
                <a:srgbClr val="07D2E0"/>
              </a:solidFill>
              <a:latin typeface="Muller 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43720" y="4253520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4000" b="1">
                <a:solidFill>
                  <a:srgbClr val="6F121D"/>
                </a:solidFill>
                <a:latin typeface="Akrobat Black" panose="00000A00000000000000" pitchFamily="2" charset="-52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07D2E0"/>
                </a:solidFill>
                <a:latin typeface="Muller Bold"/>
              </a:rPr>
              <a:t>15:00</a:t>
            </a:r>
            <a:endParaRPr lang="ru-RU" dirty="0">
              <a:solidFill>
                <a:srgbClr val="07D2E0"/>
              </a:solidFill>
              <a:latin typeface="Muller Bol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32007" y="3189853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7D2E0"/>
                </a:solidFill>
                <a:latin typeface="Muller Bold"/>
                <a:cs typeface="Arial" panose="020B0604020202020204" pitchFamily="34" charset="0"/>
              </a:rPr>
              <a:t>03:00</a:t>
            </a:r>
            <a:endParaRPr lang="ru-RU" sz="4000" b="1" dirty="0">
              <a:solidFill>
                <a:srgbClr val="07D2E0"/>
              </a:solidFill>
              <a:latin typeface="Muller Bold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80849" y="4253521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6F121D"/>
                </a:solidFill>
                <a:latin typeface="Akrobat Black" panose="00000A00000000000000" pitchFamily="2" charset="-52"/>
                <a:cs typeface="Arial" panose="020B0604020202020204" pitchFamily="34" charset="0"/>
              </a:defRPr>
            </a:lvl1pPr>
          </a:lstStyle>
          <a:p>
            <a:r>
              <a:rPr lang="ru-RU" sz="4000" dirty="0" smtClean="0">
                <a:solidFill>
                  <a:srgbClr val="07D2E0"/>
                </a:solidFill>
                <a:latin typeface="Muller Bold"/>
              </a:rPr>
              <a:t>03:00</a:t>
            </a:r>
            <a:endParaRPr lang="ru-RU" sz="4000" dirty="0">
              <a:solidFill>
                <a:srgbClr val="07D2E0"/>
              </a:solidFill>
              <a:latin typeface="Mu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34788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39" y="0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Представление результатов работы группы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7</a:t>
            </a:fld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9514" y="1614328"/>
            <a:ext cx="3458617" cy="4882997"/>
          </a:xfrm>
          <a:prstGeom prst="roundRect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2C8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50455" y="1697882"/>
            <a:ext cx="3458617" cy="4851982"/>
          </a:xfrm>
          <a:prstGeom prst="roundRect">
            <a:avLst>
              <a:gd name="adj" fmla="val 0"/>
            </a:avLst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2C8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15" y="1778648"/>
            <a:ext cx="3301490" cy="46835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" b="5441"/>
          <a:stretch/>
        </p:blipFill>
        <p:spPr>
          <a:xfrm>
            <a:off x="4798397" y="1614328"/>
            <a:ext cx="2520000" cy="1660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25400" endPos="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" b="6537"/>
          <a:stretch/>
        </p:blipFill>
        <p:spPr>
          <a:xfrm>
            <a:off x="9387052" y="2610840"/>
            <a:ext cx="2520000" cy="1636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25400" endPos="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52" y="106116"/>
            <a:ext cx="2520000" cy="1508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25400" endPos="0" dist="5000" dir="5400000" sy="-100000" algn="bl" rotWithShape="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97" y="3985339"/>
            <a:ext cx="2520000" cy="1682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25400" endPos="0" dist="5000" dir="5400000" sy="-100000" algn="bl" rotWithShape="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52" y="4580532"/>
            <a:ext cx="2520000" cy="1682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254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063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9" y="0"/>
            <a:ext cx="9708569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8</a:t>
            </a:fld>
            <a:endParaRPr lang="ru-RU"/>
          </a:p>
        </p:txBody>
      </p:sp>
      <p:pic>
        <p:nvPicPr>
          <p:cNvPr id="11" name="Picture 7" descr="https://rosspectr.ru/wp-content/uploads/7/9/5/79562bed59f005014d5f2968ff9d3cb1.jpe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1178"/>
          <a:stretch/>
        </p:blipFill>
        <p:spPr bwMode="auto">
          <a:xfrm>
            <a:off x="702064" y="400731"/>
            <a:ext cx="334370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3" name="Picture 4" descr="https://sun9-35.userapi.com/impf/c858124/v858124099/65637/qw3EkhpjTYs.jpg?size=1000x763&amp;quality=96&amp;sign=6bc75ada48cbc69a8b08afbfdac4eba0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62" y="2349000"/>
            <a:ext cx="3033378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205975" y="280402"/>
            <a:ext cx="751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УДИВИТЕЛЬНЫЙ </a:t>
            </a:r>
          </a:p>
          <a:p>
            <a:pPr algn="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СЕВЕРНЫЙ КРАЙ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72" y="1581284"/>
            <a:ext cx="3609042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" b="9847"/>
          <a:stretch/>
        </p:blipFill>
        <p:spPr>
          <a:xfrm>
            <a:off x="7471783" y="4059825"/>
            <a:ext cx="3513726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" b="6537"/>
          <a:stretch/>
        </p:blipFill>
        <p:spPr>
          <a:xfrm>
            <a:off x="598846" y="4281073"/>
            <a:ext cx="3550138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3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56100" y="2597835"/>
            <a:ext cx="7518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УДИВИТЕЛЬНЫЙ </a:t>
            </a:r>
          </a:p>
          <a:p>
            <a:pPr algn="r"/>
            <a:r>
              <a:rPr lang="ru-RU" sz="54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СЕВЕРНЫЙ КРАЙ</a:t>
            </a:r>
            <a:endParaRPr lang="ru-RU" sz="54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BA2B74-D2CC-443F-9782-128DA8A436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04" y="476250"/>
            <a:ext cx="1968684" cy="6786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06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4720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83</Words>
  <Application>Microsoft Office PowerPoint</Application>
  <PresentationFormat>Широкоэкранный</PresentationFormat>
  <Paragraphs>44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Muller Bold</vt:lpstr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39</cp:revision>
  <dcterms:created xsi:type="dcterms:W3CDTF">2024-09-03T11:38:10Z</dcterms:created>
  <dcterms:modified xsi:type="dcterms:W3CDTF">2024-09-05T15:07:25Z</dcterms:modified>
</cp:coreProperties>
</file>