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3" r:id="rId3"/>
    <p:sldId id="315" r:id="rId4"/>
    <p:sldId id="327" r:id="rId5"/>
    <p:sldId id="316" r:id="rId6"/>
    <p:sldId id="336" r:id="rId7"/>
    <p:sldId id="337" r:id="rId8"/>
    <p:sldId id="338" r:id="rId9"/>
    <p:sldId id="340" r:id="rId10"/>
    <p:sldId id="339" r:id="rId11"/>
    <p:sldId id="341" r:id="rId12"/>
    <p:sldId id="324" r:id="rId13"/>
    <p:sldId id="32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Мой дом – </a:t>
            </a:r>
            <a:endParaRPr lang="ru-RU" sz="50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точка </a:t>
            </a:r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карте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20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927"/>
            <a:ext cx="6172200" cy="68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западный город -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Ковдор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34" y="3658721"/>
            <a:ext cx="828791" cy="1200318"/>
          </a:xfrm>
          <a:prstGeom prst="rect">
            <a:avLst/>
          </a:prstGeom>
        </p:spPr>
      </p:pic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1612328"/>
            <a:ext cx="1593717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985" y="1477328"/>
            <a:ext cx="35099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86" y="4193685"/>
            <a:ext cx="408901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657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молодой город – Полярные Зори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570" y="3934144"/>
            <a:ext cx="828791" cy="1200318"/>
          </a:xfrm>
          <a:prstGeom prst="rect">
            <a:avLst/>
          </a:prstGeom>
        </p:spPr>
      </p:pic>
      <p:pic>
        <p:nvPicPr>
          <p:cNvPr id="12" name="Picture 8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33" y="1546954"/>
            <a:ext cx="1622432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67" y="4083792"/>
            <a:ext cx="3473098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07" y="1373685"/>
            <a:ext cx="3224634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397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61766" y="1463427"/>
            <a:ext cx="6924752" cy="5394573"/>
            <a:chOff x="478174" y="1489806"/>
            <a:chExt cx="6924752" cy="539457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/>
            <a:srcRect b="2238"/>
            <a:stretch/>
          </p:blipFill>
          <p:spPr>
            <a:xfrm>
              <a:off x="478174" y="1489806"/>
              <a:ext cx="6924752" cy="539457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9793" y="3515833"/>
              <a:ext cx="497143" cy="720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98" y="1538755"/>
              <a:ext cx="497143" cy="7200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4843" y="4155745"/>
              <a:ext cx="497143" cy="72000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6777" y="2308963"/>
              <a:ext cx="497143" cy="720000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1350" y="4475992"/>
              <a:ext cx="497143" cy="72000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9634" y="4717350"/>
              <a:ext cx="497143" cy="720000"/>
            </a:xfrm>
            <a:prstGeom prst="rect">
              <a:avLst/>
            </a:prstGeom>
          </p:spPr>
        </p:pic>
      </p:grp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Мой дом  - точка на карте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902362" y="3754316"/>
            <a:ext cx="4888122" cy="2964052"/>
            <a:chOff x="477229" y="137019"/>
            <a:chExt cx="11201525" cy="679236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1" name="Выноска-облако 10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Выноска-облако 11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478352" y="13911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728509" y="4555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F07DFC"/>
                </a:solidFill>
              </a:endParaRPr>
            </a:p>
          </p:txBody>
        </p:sp>
      </p:grp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4" r="9824"/>
          <a:stretch/>
        </p:blipFill>
        <p:spPr bwMode="auto">
          <a:xfrm>
            <a:off x="6251086" y="1395744"/>
            <a:ext cx="5802923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064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Мой дом – </a:t>
            </a:r>
            <a:endParaRPr lang="ru-RU" sz="50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точка </a:t>
            </a:r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на карте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20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927"/>
            <a:ext cx="6172200" cy="68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-2 класс_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6" y="1780046"/>
            <a:ext cx="6268361" cy="4995014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Мой родной край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6690947" y="2290000"/>
            <a:ext cx="520445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__________________ область</a:t>
            </a: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образования __________</a:t>
            </a:r>
          </a:p>
          <a:p>
            <a:endParaRPr lang="ru-RU" sz="2000" b="1" spc="4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Областной центр ___________ </a:t>
            </a: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основания   ___________ </a:t>
            </a:r>
          </a:p>
          <a:p>
            <a:endParaRPr lang="ru-RU" sz="2400" b="1" spc="4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Наш населённый пункт ______ </a:t>
            </a:r>
          </a:p>
          <a:p>
            <a:r>
              <a:rPr lang="ru-RU" sz="2400" b="1" spc="4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основания   _____________ </a:t>
            </a:r>
            <a:endParaRPr lang="ru-RU" sz="2400" b="1" spc="40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6" y="1612714"/>
            <a:ext cx="6089114" cy="4852178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Мой родной край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6219660" y="2307584"/>
            <a:ext cx="60238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Мурманская </a:t>
            </a:r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 область</a:t>
            </a: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образования - </a:t>
            </a:r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28 мая 1938 г.</a:t>
            </a:r>
          </a:p>
          <a:p>
            <a:endParaRPr lang="ru-RU" sz="2400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Областной центр  - 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Мурманск</a:t>
            </a: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основания    - </a:t>
            </a:r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4 октября 1916 г.</a:t>
            </a:r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</a:p>
          <a:p>
            <a:endParaRPr lang="ru-RU" sz="2400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Наш населённый пункт ______ </a:t>
            </a:r>
          </a:p>
          <a:p>
            <a:r>
              <a:rPr lang="ru-RU" sz="2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Дата основания   _____________ </a:t>
            </a:r>
            <a:endParaRPr lang="ru-RU" sz="24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1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Путешествуем по Мурманской области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55" y="1881895"/>
            <a:ext cx="2531033" cy="50017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69" y="1927615"/>
            <a:ext cx="2457141" cy="5001768"/>
          </a:xfrm>
          <a:prstGeom prst="rect">
            <a:avLst/>
          </a:prstGeom>
        </p:spPr>
      </p:pic>
      <p:sp>
        <p:nvSpPr>
          <p:cNvPr id="12" name="Выноска-облако 11"/>
          <p:cNvSpPr/>
          <p:nvPr/>
        </p:nvSpPr>
        <p:spPr>
          <a:xfrm>
            <a:off x="8736262" y="137019"/>
            <a:ext cx="2942492" cy="2206869"/>
          </a:xfrm>
          <a:prstGeom prst="cloudCallout">
            <a:avLst>
              <a:gd name="adj1" fmla="val -78204"/>
              <a:gd name="adj2" fmla="val 2305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-облако 12"/>
          <p:cNvSpPr/>
          <p:nvPr/>
        </p:nvSpPr>
        <p:spPr>
          <a:xfrm flipH="1">
            <a:off x="477229" y="1002243"/>
            <a:ext cx="2942492" cy="2206869"/>
          </a:xfrm>
          <a:prstGeom prst="cloudCallout">
            <a:avLst>
              <a:gd name="adj1" fmla="val -77904"/>
              <a:gd name="adj2" fmla="val -9213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78351" y="1391144"/>
            <a:ext cx="8242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8061FF"/>
                </a:solidFill>
                <a:latin typeface="Involve" panose="020B0502020202020204" pitchFamily="34" charset="0"/>
              </a:rPr>
              <a:t>?</a:t>
            </a:r>
            <a:endParaRPr lang="ru-RU" sz="3200" dirty="0">
              <a:solidFill>
                <a:srgbClr val="8061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28509" y="455543"/>
            <a:ext cx="8242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?</a:t>
            </a:r>
            <a:endParaRPr lang="ru-RU" sz="3200" dirty="0">
              <a:solidFill>
                <a:srgbClr val="F07D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– мой родной край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04" y="1887616"/>
            <a:ext cx="828791" cy="1200318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99" y="1504370"/>
            <a:ext cx="312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74" y="4172393"/>
            <a:ext cx="41599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68" y="1504370"/>
            <a:ext cx="23486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65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северный город – Заполярный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04" y="1179887"/>
            <a:ext cx="828791" cy="1200318"/>
          </a:xfrm>
          <a:prstGeom prst="rect">
            <a:avLst/>
          </a:prstGeom>
        </p:spPr>
      </p:pic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79" y="1747289"/>
            <a:ext cx="1704342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44" y="4268062"/>
            <a:ext cx="416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44" y="1570448"/>
            <a:ext cx="416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006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южный город  - Кандалакша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3" y="4237744"/>
            <a:ext cx="828791" cy="1200318"/>
          </a:xfrm>
          <a:prstGeom prst="rect">
            <a:avLst/>
          </a:prstGeom>
        </p:spPr>
      </p:pic>
      <p:pic>
        <p:nvPicPr>
          <p:cNvPr id="3074" name="Picture 2" descr="https://upload.wikimedia.org/wikipedia/commons/5/5d/Kandalaksha_COA_1_%282008%2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38" y="1727686"/>
            <a:ext cx="1594960" cy="197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63" y="1546954"/>
            <a:ext cx="429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r="4552"/>
          <a:stretch/>
        </p:blipFill>
        <p:spPr bwMode="auto">
          <a:xfrm>
            <a:off x="7346824" y="4193685"/>
            <a:ext cx="471267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731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b="2309"/>
          <a:stretch/>
        </p:blipFill>
        <p:spPr>
          <a:xfrm>
            <a:off x="404446" y="1546954"/>
            <a:ext cx="6799952" cy="5293462"/>
          </a:xfrm>
          <a:prstGeom prst="rect">
            <a:avLst/>
          </a:prstGeom>
          <a:ln>
            <a:noFill/>
          </a:ln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Самый восточный город – Островной</a:t>
            </a:r>
            <a:b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</a:b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212" y="3026008"/>
            <a:ext cx="828791" cy="1200318"/>
          </a:xfrm>
          <a:prstGeom prst="rect">
            <a:avLst/>
          </a:prstGeom>
        </p:spPr>
      </p:pic>
      <p:pic>
        <p:nvPicPr>
          <p:cNvPr id="17" name="Picture 4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860" y="1475862"/>
            <a:ext cx="3511371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9" name="Picture 2" descr="undefin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97" y="1635714"/>
            <a:ext cx="1607700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murmansk.travel/storage/images/large.583b135675f81566569a62bd6f5024f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69" y="4226326"/>
            <a:ext cx="35099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735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123</Words>
  <Application>Microsoft Office PowerPoint</Application>
  <PresentationFormat>Широкоэкранный</PresentationFormat>
  <Paragraphs>38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115</cp:revision>
  <dcterms:created xsi:type="dcterms:W3CDTF">2024-09-03T11:38:10Z</dcterms:created>
  <dcterms:modified xsi:type="dcterms:W3CDTF">2024-09-18T13:54:22Z</dcterms:modified>
</cp:coreProperties>
</file>