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65" r:id="rId3"/>
    <p:sldId id="366" r:id="rId4"/>
    <p:sldId id="354" r:id="rId5"/>
    <p:sldId id="370" r:id="rId6"/>
    <p:sldId id="355" r:id="rId7"/>
    <p:sldId id="367" r:id="rId8"/>
    <p:sldId id="368" r:id="rId9"/>
    <p:sldId id="371" r:id="rId10"/>
    <p:sldId id="361" r:id="rId11"/>
    <p:sldId id="373" r:id="rId12"/>
    <p:sldId id="35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FFFFFF"/>
    <a:srgbClr val="07D2E0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AEA04-B992-44F3-9A40-3EF424F3516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90374-EB7E-4DF9-A2D5-6B9CC6B22C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90374-EB7E-4DF9-A2D5-6B9CC6B22C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0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5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67334" y="2519100"/>
            <a:ext cx="751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сокровищница </a:t>
            </a:r>
            <a:endParaRPr lang="ru-RU" sz="46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  <a:endParaRPr lang="ru-RU" sz="46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460523" y="5754056"/>
            <a:ext cx="241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06 декабря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560"/>
            <a:ext cx="6837399" cy="54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8" y="1283691"/>
            <a:ext cx="6866793" cy="5471882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1"/>
            <a:ext cx="12201928" cy="1171575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03876" y="90389"/>
            <a:ext cx="1179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Какие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населенные пункты нашего края связаны </a:t>
            </a:r>
            <a:endParaRPr lang="ru-RU" sz="24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названиями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руд?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6709" r="13493" b="18874"/>
          <a:stretch/>
        </p:blipFill>
        <p:spPr bwMode="auto">
          <a:xfrm>
            <a:off x="7543801" y="1171574"/>
            <a:ext cx="4141268" cy="24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r="18014"/>
          <a:stretch/>
        </p:blipFill>
        <p:spPr bwMode="auto">
          <a:xfrm>
            <a:off x="7795421" y="3853408"/>
            <a:ext cx="4202631" cy="25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9" y="4113028"/>
            <a:ext cx="1349270" cy="2666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01" y="4292391"/>
            <a:ext cx="1133653" cy="23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607" y="1967556"/>
            <a:ext cx="2467321" cy="2182757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469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Задание.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Переведи фразу.  </a:t>
            </a:r>
            <a:endParaRPr lang="ru-RU" sz="24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363"/>
            <a:ext cx="2936898" cy="2340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16352" y="2907349"/>
            <a:ext cx="905256" cy="137160"/>
          </a:xfrm>
          <a:prstGeom prst="rect">
            <a:avLst/>
          </a:prstGeom>
          <a:solidFill>
            <a:srgbClr val="F07DFC"/>
          </a:solidFill>
          <a:ln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314" y="1732627"/>
            <a:ext cx="4472217" cy="2963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333" y="2086880"/>
            <a:ext cx="2804991" cy="24898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3" y="4457700"/>
            <a:ext cx="1174856" cy="2321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73" y="4563208"/>
            <a:ext cx="1045534" cy="21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67334" y="2519100"/>
            <a:ext cx="751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сокровищница </a:t>
            </a:r>
            <a:endParaRPr lang="ru-RU" sz="46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46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  <a:endParaRPr lang="ru-RU" sz="46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460523" y="5754056"/>
            <a:ext cx="241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06 декабря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560"/>
            <a:ext cx="6837399" cy="54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539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Словарь</a:t>
            </a:r>
            <a:endParaRPr lang="ru-RU" sz="2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816" y="5534924"/>
            <a:ext cx="6096000" cy="774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Геология – наука о строении Земли, ее происхождении и развитии, составе.</a:t>
            </a: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8" y="1720422"/>
            <a:ext cx="29196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https://vsegda-pomnim.com/uploads/posts/2023-03/1678983170_vsegda-pomnim-com-p-raduzhnii-kamen-foto-28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10172" r="10882" b="13628"/>
          <a:stretch/>
        </p:blipFill>
        <p:spPr bwMode="auto">
          <a:xfrm>
            <a:off x="4827396" y="2813334"/>
            <a:ext cx="2364292" cy="22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https://i5.walmartimages.com/asr/02e67769-0283-432e-8b58-2b8eaffcf006.db8c461623e4d01b7aab432bc31804a7.jpe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2392550"/>
            <a:ext cx="3024890" cy="3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upload.wikimedia.org/wikipedia/commons/thumb/f/fa/Opal-53714.jpg/1280px-Opal-53714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42" y="5092272"/>
            <a:ext cx="2472318" cy="16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322758" y="1433110"/>
            <a:ext cx="8519747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Сокровищница – это место, где хранятся сокровища.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Сокровища –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клад, ценность, драгоценность, слово происходит от глагола «скрыть, спрятать».</a:t>
            </a:r>
          </a:p>
        </p:txBody>
      </p:sp>
    </p:spTree>
    <p:extLst>
      <p:ext uri="{BB962C8B-B14F-4D97-AF65-F5344CB8AC3E}">
        <p14:creationId xmlns:p14="http://schemas.microsoft.com/office/powerpoint/2010/main" val="13648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r="2654"/>
          <a:stretch/>
        </p:blipFill>
        <p:spPr>
          <a:xfrm>
            <a:off x="1549462" y="1490181"/>
            <a:ext cx="9067680" cy="5140963"/>
          </a:xfrm>
          <a:prstGeom prst="rect">
            <a:avLst/>
          </a:prstGeom>
        </p:spPr>
      </p:pic>
      <p:sp>
        <p:nvSpPr>
          <p:cNvPr id="35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1521718" y="1455345"/>
            <a:ext cx="9140549" cy="5175799"/>
          </a:xfrm>
          <a:prstGeom prst="roundRect">
            <a:avLst>
              <a:gd name="adj" fmla="val 6883"/>
            </a:avLst>
          </a:prstGeom>
          <a:noFill/>
          <a:ln w="2317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Picture 8" descr="Нор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>
          <a:xfrm>
            <a:off x="248629" y="2143976"/>
            <a:ext cx="2627421" cy="16516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245308" y="2121386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трелка вправо 37"/>
          <p:cNvSpPr/>
          <p:nvPr/>
        </p:nvSpPr>
        <p:spPr>
          <a:xfrm rot="1500552">
            <a:off x="2135439" y="2217353"/>
            <a:ext cx="1367005" cy="296418"/>
          </a:xfrm>
          <a:prstGeom prst="rightArrow">
            <a:avLst/>
          </a:prstGeom>
          <a:solidFill>
            <a:srgbClr val="0082C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2C8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216850" y="171891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82C8"/>
                </a:solidFill>
                <a:latin typeface="Muller Narrow Light" pitchFamily="2" charset="0"/>
              </a:rPr>
              <a:t>Балтийский щит</a:t>
            </a:r>
            <a:endParaRPr lang="ru-RU" b="1" dirty="0">
              <a:solidFill>
                <a:srgbClr val="0082C8"/>
              </a:solidFill>
              <a:latin typeface="Muller Narrow Light" pitchFamily="2" charset="0"/>
            </a:endParaRPr>
          </a:p>
        </p:txBody>
      </p:sp>
      <p:pic>
        <p:nvPicPr>
          <p:cNvPr id="40" name="Picture 4" descr="https://umschool.net/library/wp-content/uploads/2022/03/13-s-logo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0" y="3957920"/>
            <a:ext cx="2635578" cy="16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216849" y="3957920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2" name="Picture 6" descr="https://img-fotki.yandex.ru/get/9107/59088519.40/0_b7a82_b65dc430_orig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"/>
          <a:stretch/>
        </p:blipFill>
        <p:spPr bwMode="auto">
          <a:xfrm>
            <a:off x="9360163" y="2157009"/>
            <a:ext cx="2606807" cy="16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9338563" y="2143976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" name="Picture 8" descr="https://wsbs-msu.ru/wp-content/uploads/2022/09/17-%D0%9B%D0%98%D0%A2%D0%9E%D0%A0%D0%90%D0%9B%D0%AC-%D0%91%D0%B0%D1%80%D0%B0%D0%BD%D1%8C%D0%B8-%D0%BB%D0%B1%D1%8B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b="7049"/>
          <a:stretch/>
        </p:blipFill>
        <p:spPr bwMode="auto">
          <a:xfrm>
            <a:off x="9329853" y="4008544"/>
            <a:ext cx="2602247" cy="16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: скругленные углы 46">
            <a:extLst>
              <a:ext uri="{FF2B5EF4-FFF2-40B4-BE49-F238E27FC236}">
                <a16:creationId xmlns:a16="http://schemas.microsoft.com/office/drawing/2014/main" id="{DE0F7591-CC9B-5BD6-1BBF-56D5C37DFAA4}"/>
              </a:ext>
            </a:extLst>
          </p:cNvPr>
          <p:cNvSpPr/>
          <p:nvPr/>
        </p:nvSpPr>
        <p:spPr>
          <a:xfrm>
            <a:off x="9310104" y="3980510"/>
            <a:ext cx="2630706" cy="1684134"/>
          </a:xfrm>
          <a:prstGeom prst="roundRect">
            <a:avLst>
              <a:gd name="adj" fmla="val 6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6849" y="207780"/>
            <a:ext cx="6202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сокровищница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14504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6202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Геологическая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сокровищница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России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134"/>
            <a:ext cx="3751285" cy="2989254"/>
          </a:xfrm>
          <a:prstGeom prst="rect">
            <a:avLst/>
          </a:prstGeom>
        </p:spPr>
      </p:pic>
      <p:pic>
        <p:nvPicPr>
          <p:cNvPr id="21" name="Picture 4" descr="https://upload.wikimedia.org/wikipedia/commons/thumb/f/fa/Opal-53714.jpg/1280px-Opal-53714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15" y="5722083"/>
            <a:ext cx="1026773" cy="6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4" y="4729121"/>
            <a:ext cx="887139" cy="670712"/>
          </a:xfrm>
          <a:prstGeom prst="rect">
            <a:avLst/>
          </a:prstGeom>
        </p:spPr>
      </p:pic>
      <p:pic>
        <p:nvPicPr>
          <p:cNvPr id="23" name="Picture 14" descr="http://klubmama.ru/uploads/posts/2022-08/1661597773_42-klubmama-ru-p-mineral-dlya-podelok-4-bukvi-foto-47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3" y="1436761"/>
            <a:ext cx="8488341" cy="51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s://vsegda-pomnim.com/uploads/posts/2023-03/1679007323_vsegda-pomnim-com-p-apatit-zelenii-foto-66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r="18957"/>
          <a:stretch/>
        </p:blipFill>
        <p:spPr bwMode="auto">
          <a:xfrm>
            <a:off x="106417" y="5714359"/>
            <a:ext cx="1216898" cy="7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s://vsegda-pomnim.com/uploads/posts/2023-03/1678983170_vsegda-pomnim-com-p-raduzhnii-kamen-foto-28.jpg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10172" r="10882" b="13628"/>
          <a:stretch/>
        </p:blipFill>
        <p:spPr bwMode="auto">
          <a:xfrm>
            <a:off x="1584518" y="4699913"/>
            <a:ext cx="830001" cy="7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https://vsegda-pomnim.com/uploads/posts/2023-03/1678979925_vsegda-pomnim-com-p-bornit-foto-minerala-31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11" y="5661349"/>
            <a:ext cx="1210102" cy="7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s://i5.walmartimages.com/asr/02e67769-0283-432e-8b58-2b8eaffcf006.db8c461623e4d01b7aab432bc31804a7.jpe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40" y="4551697"/>
            <a:ext cx="1142445" cy="11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только 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42" y="2557745"/>
            <a:ext cx="3751285" cy="298925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5" y="3533322"/>
            <a:ext cx="2426474" cy="2520000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6498123" y="6052055"/>
            <a:ext cx="2763298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хибинский</a:t>
            </a:r>
            <a:r>
              <a:rPr lang="ru-RU" sz="2400" b="1" dirty="0">
                <a:ln w="0"/>
                <a:solidFill>
                  <a:srgbClr val="0082C8"/>
                </a:solidFill>
              </a:rPr>
              <a:t> </a:t>
            </a:r>
            <a:r>
              <a:rPr lang="ru-RU" sz="2400" b="1" dirty="0" smtClean="0">
                <a:ln w="0"/>
                <a:solidFill>
                  <a:srgbClr val="0082C8"/>
                </a:solidFill>
              </a:rPr>
              <a:t>корунд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43778" y="4391105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мурманит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538" y="1610079"/>
            <a:ext cx="1990800" cy="2520000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159329" y="4396974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ковдорскит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025" y="1693546"/>
            <a:ext cx="171183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76" y="1461559"/>
            <a:ext cx="2447831" cy="39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5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Лизардит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69" y="1257648"/>
            <a:ext cx="3325935" cy="19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523" y="3721783"/>
            <a:ext cx="3018204" cy="2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5"/>
            <a:ext cx="2463504" cy="504000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Тулит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81" y="1572772"/>
            <a:ext cx="2716494" cy="37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563" y="1572772"/>
            <a:ext cx="3405727" cy="14758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28" y="3438621"/>
            <a:ext cx="3546609" cy="31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390" y="1490181"/>
            <a:ext cx="3880571" cy="3880571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4"/>
            <a:ext cx="2463504" cy="781695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Хибинский</a:t>
            </a:r>
            <a:r>
              <a:rPr lang="ru-RU" sz="2400" b="1" dirty="0">
                <a:ln w="0"/>
                <a:solidFill>
                  <a:srgbClr val="0082C8"/>
                </a:solidFill>
              </a:rPr>
              <a:t> </a:t>
            </a:r>
            <a:r>
              <a:rPr lang="ru-RU" sz="2400" b="1" dirty="0" err="1">
                <a:ln w="0"/>
                <a:solidFill>
                  <a:srgbClr val="0082C8"/>
                </a:solidFill>
              </a:rPr>
              <a:t>тингуаит</a:t>
            </a:r>
            <a:endParaRPr lang="ru-RU" sz="2400" b="1" dirty="0">
              <a:ln w="0"/>
              <a:solidFill>
                <a:srgbClr val="0082C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754" y="3965171"/>
            <a:ext cx="2972215" cy="2286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726" y="1324824"/>
            <a:ext cx="3632776" cy="23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683756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048664"/>
            <a:chOff x="0" y="1"/>
            <a:chExt cx="12192000" cy="1494119"/>
          </a:xfrm>
          <a:solidFill>
            <a:srgbClr val="569FF7"/>
          </a:solidFill>
        </p:grpSpPr>
        <p:sp>
          <p:nvSpPr>
            <p:cNvPr id="17" name="Параллелограмм 1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6849" y="207780"/>
            <a:ext cx="1179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Минералы, которые встречаются </a:t>
            </a:r>
            <a:r>
              <a:rPr lang="ru-RU" sz="2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9" y="2013439"/>
            <a:ext cx="4129992" cy="3291031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563776" y="5733404"/>
            <a:ext cx="2566786" cy="781695"/>
          </a:xfrm>
          <a:prstGeom prst="round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n w="0"/>
                <a:solidFill>
                  <a:srgbClr val="0082C8"/>
                </a:solidFill>
              </a:rPr>
              <a:t>Эвди</a:t>
            </a:r>
            <a:r>
              <a:rPr lang="en-US" sz="2400" b="1" dirty="0">
                <a:ln w="0"/>
                <a:solidFill>
                  <a:srgbClr val="0082C8"/>
                </a:solidFill>
              </a:rPr>
              <a:t>a</a:t>
            </a:r>
            <a:r>
              <a:rPr lang="ru-RU" sz="2400" b="1" dirty="0">
                <a:ln w="0"/>
                <a:solidFill>
                  <a:srgbClr val="0082C8"/>
                </a:solidFill>
              </a:rPr>
              <a:t>лит (Саамская кровь)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87" y="2074984"/>
            <a:ext cx="2745062" cy="3229485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77" y="928950"/>
            <a:ext cx="3245147" cy="264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58" y="3435715"/>
            <a:ext cx="3079384" cy="30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136</Words>
  <Application>Microsoft Office PowerPoint</Application>
  <PresentationFormat>Широкоэкранный</PresentationFormat>
  <Paragraphs>31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Muller Narrow Light</vt:lpstr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126</cp:revision>
  <dcterms:created xsi:type="dcterms:W3CDTF">2024-09-03T11:38:10Z</dcterms:created>
  <dcterms:modified xsi:type="dcterms:W3CDTF">2024-12-04T09:55:20Z</dcterms:modified>
</cp:coreProperties>
</file>