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65" r:id="rId3"/>
    <p:sldId id="373" r:id="rId4"/>
    <p:sldId id="377" r:id="rId5"/>
    <p:sldId id="354" r:id="rId6"/>
    <p:sldId id="355" r:id="rId7"/>
    <p:sldId id="376" r:id="rId8"/>
    <p:sldId id="378" r:id="rId9"/>
    <p:sldId id="379" r:id="rId10"/>
    <p:sldId id="380" r:id="rId11"/>
    <p:sldId id="371" r:id="rId12"/>
    <p:sldId id="361" r:id="rId13"/>
    <p:sldId id="37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DFC"/>
    <a:srgbClr val="569FF7"/>
    <a:srgbClr val="FFFFFF"/>
    <a:srgbClr val="07D2E0"/>
    <a:srgbClr val="434242"/>
    <a:srgbClr val="806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1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30" y="108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AEA04-B992-44F3-9A40-3EF424F3516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90374-EB7E-4DF9-A2D5-6B9CC6B22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448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90374-EB7E-4DF9-A2D5-6B9CC6B22CA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030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90374-EB7E-4DF9-A2D5-6B9CC6B22CA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40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367334" y="2519100"/>
            <a:ext cx="75184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600" b="1" dirty="0">
                <a:solidFill>
                  <a:schemeClr val="bg1"/>
                </a:solidFill>
                <a:latin typeface="Involve" panose="020B0502020202020204" pitchFamily="34" charset="0"/>
              </a:rPr>
              <a:t>Мастера </a:t>
            </a:r>
            <a:endParaRPr lang="ru-RU" sz="46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pPr algn="r"/>
            <a:r>
              <a:rPr lang="ru-RU" sz="46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Кольского </a:t>
            </a:r>
          </a:p>
          <a:p>
            <a:pPr algn="r"/>
            <a:r>
              <a:rPr lang="ru-RU" sz="46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полуострова</a:t>
            </a:r>
            <a:endParaRPr lang="ru-RU" sz="46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460523" y="5754056"/>
            <a:ext cx="2413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13 декабря 2024 </a:t>
            </a: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год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91" y="350568"/>
            <a:ext cx="2784787" cy="775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14416" cy="685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221" y="-3"/>
            <a:ext cx="9646780" cy="6858003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738604" y="-2"/>
            <a:ext cx="806620" cy="6858002"/>
            <a:chOff x="1738604" y="-2"/>
            <a:chExt cx="806620" cy="6858002"/>
          </a:xfrm>
        </p:grpSpPr>
        <p:sp>
          <p:nvSpPr>
            <p:cNvPr id="13" name="Равнобедренный треугольник 12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rot="5400000" flipV="1">
              <a:off x="-1435214" y="3173816"/>
              <a:ext cx="6858002" cy="510365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 rot="5400000">
              <a:off x="-1156264" y="3156512"/>
              <a:ext cx="6858002" cy="544974"/>
              <a:chOff x="0" y="1"/>
              <a:chExt cx="12192000" cy="1494119"/>
            </a:xfrm>
            <a:solidFill>
              <a:srgbClr val="569FF7"/>
            </a:solidFill>
          </p:grpSpPr>
          <p:sp>
            <p:nvSpPr>
              <p:cNvPr id="19" name="Параллелограмм 18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4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Равнобедренный треугольник 19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479135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7424"/>
            <a:ext cx="2719939" cy="216754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" y="4740271"/>
            <a:ext cx="1056334" cy="208750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22" y="4740271"/>
            <a:ext cx="1041068" cy="2119202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77870" y="597393"/>
            <a:ext cx="1748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Мастера 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Кольского </a:t>
            </a:r>
          </a:p>
          <a:p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полуострова</a:t>
            </a:r>
          </a:p>
          <a:p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70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1179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Фестиваль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«Мурманские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пряники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»</a:t>
            </a:r>
          </a:p>
        </p:txBody>
      </p:sp>
      <p:pic>
        <p:nvPicPr>
          <p:cNvPr id="3074" name="Picture 2" descr="https://sun9-29.userapi.com/impg/0Jep9uo6O7CrXm9kBAPoZpH8cOHesgN2tNIW_w/X2vwuqOVz_Q.jpg?size=1280x960&amp;quality=95&amp;sign=e564c5785ff3117f7aef29d608045b39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72" y="1558059"/>
            <a:ext cx="5279999" cy="3960000"/>
          </a:xfrm>
          <a:prstGeom prst="roundRect">
            <a:avLst>
              <a:gd name="adj" fmla="val 103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3076" name="Picture 4" descr="https://sun9-52.userapi.com/impg/3UQ4-gWcdqhLzhfle_UI-X2D1aVVDCRcpHk-Fg/mtwxykgpn8k.jpg?size=1280x851&amp;quality=95&amp;sign=5decdb49123ef1be164e07dfa668d8a2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799" y="1652059"/>
            <a:ext cx="5956287" cy="3960000"/>
          </a:xfrm>
          <a:prstGeom prst="roundRect">
            <a:avLst>
              <a:gd name="adj" fmla="val 103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749" y="5131320"/>
            <a:ext cx="3698273" cy="1640955"/>
          </a:xfrm>
          <a:prstGeom prst="roundRect">
            <a:avLst>
              <a:gd name="adj" fmla="val 103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060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14" y="1306451"/>
            <a:ext cx="3800905" cy="2520000"/>
          </a:xfrm>
          <a:prstGeom prst="roundRect">
            <a:avLst>
              <a:gd name="adj" fmla="val 103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-1"/>
            <a:ext cx="12201928" cy="1171575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72075"/>
            <a:ext cx="1179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Мастера Кольского полуострова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9" y="4113028"/>
            <a:ext cx="1349270" cy="26663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4228095"/>
            <a:ext cx="1291953" cy="2629905"/>
          </a:xfrm>
          <a:prstGeom prst="rect">
            <a:avLst/>
          </a:prstGeom>
        </p:spPr>
      </p:pic>
      <p:pic>
        <p:nvPicPr>
          <p:cNvPr id="4098" name="Picture 2" descr="https://st03.kakprosto.ru/images/article/2016/12/5/167181_5845afec516505845afec5168b.jpe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979" y="1283691"/>
            <a:ext cx="3680140" cy="2520000"/>
          </a:xfrm>
          <a:prstGeom prst="roundRect">
            <a:avLst>
              <a:gd name="adj" fmla="val 103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833" y="4092096"/>
            <a:ext cx="2881097" cy="2520000"/>
          </a:xfrm>
          <a:prstGeom prst="roundRect">
            <a:avLst>
              <a:gd name="adj" fmla="val 103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0289" y="4050227"/>
            <a:ext cx="2714239" cy="2520000"/>
          </a:xfrm>
          <a:prstGeom prst="roundRect">
            <a:avLst>
              <a:gd name="adj" fmla="val 103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646" y="4050227"/>
            <a:ext cx="3112755" cy="2520000"/>
          </a:xfrm>
          <a:prstGeom prst="roundRect">
            <a:avLst>
              <a:gd name="adj" fmla="val 103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589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367334" y="2519100"/>
            <a:ext cx="75184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600" b="1" dirty="0">
                <a:solidFill>
                  <a:schemeClr val="bg1"/>
                </a:solidFill>
                <a:latin typeface="Involve" panose="020B0502020202020204" pitchFamily="34" charset="0"/>
              </a:rPr>
              <a:t>Мастера </a:t>
            </a:r>
            <a:endParaRPr lang="ru-RU" sz="46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pPr algn="r"/>
            <a:r>
              <a:rPr lang="ru-RU" sz="46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Кольского </a:t>
            </a:r>
          </a:p>
          <a:p>
            <a:pPr algn="r"/>
            <a:r>
              <a:rPr lang="ru-RU" sz="46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полуострова</a:t>
            </a:r>
            <a:endParaRPr lang="ru-RU" sz="46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460523" y="5754056"/>
            <a:ext cx="2413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13 декабря 2024 </a:t>
            </a: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год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91" y="350568"/>
            <a:ext cx="2784787" cy="775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14416" cy="685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0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15392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Словарь</a:t>
            </a:r>
            <a:endParaRPr lang="ru-RU" sz="24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0427" y="1538721"/>
            <a:ext cx="1144107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F07DFC"/>
                </a:solidFill>
                <a:latin typeface="Involve" panose="020B0502020202020204" pitchFamily="34" charset="0"/>
              </a:rPr>
              <a:t>Мастер</a:t>
            </a: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 – это специалист в своем деле, который вкладывает в свою работу частичку души, щедро </a:t>
            </a:r>
            <a:r>
              <a:rPr lang="ru-RU" sz="20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делится </a:t>
            </a: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своими знаниями и опытом со всеми </a:t>
            </a:r>
            <a:r>
              <a:rPr lang="ru-RU" sz="20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желающими.</a:t>
            </a:r>
            <a:endParaRPr lang="ru-RU" sz="2000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9" y="4466492"/>
            <a:ext cx="1174856" cy="23217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73" y="4563208"/>
            <a:ext cx="1045534" cy="2128293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058" y="2618188"/>
            <a:ext cx="3241157" cy="2160000"/>
          </a:xfrm>
          <a:prstGeom prst="roundRect">
            <a:avLst>
              <a:gd name="adj" fmla="val 103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89" y="2618188"/>
            <a:ext cx="2754470" cy="2160000"/>
          </a:xfrm>
          <a:prstGeom prst="roundRect">
            <a:avLst>
              <a:gd name="adj" fmla="val 103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8354" y="2859910"/>
            <a:ext cx="4881408" cy="389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4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5408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Мастера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Кольского полуострова</a:t>
            </a:r>
            <a:endParaRPr lang="ru-RU" sz="24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353" y="2788920"/>
            <a:ext cx="5146666" cy="3780000"/>
          </a:xfrm>
          <a:prstGeom prst="roundRect">
            <a:avLst>
              <a:gd name="adj" fmla="val 103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83" y="2788920"/>
            <a:ext cx="5706181" cy="3780000"/>
          </a:xfrm>
          <a:prstGeom prst="roundRect">
            <a:avLst>
              <a:gd name="adj" fmla="val 103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sp>
        <p:nvSpPr>
          <p:cNvPr id="11" name="Прямоугольник 10"/>
          <p:cNvSpPr/>
          <p:nvPr/>
        </p:nvSpPr>
        <p:spPr>
          <a:xfrm>
            <a:off x="529353" y="1652646"/>
            <a:ext cx="1129206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07DFC"/>
                </a:solidFill>
                <a:latin typeface="Involve" panose="020B0502020202020204" pitchFamily="34" charset="0"/>
              </a:rPr>
              <a:t>Матрешка</a:t>
            </a: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 — это раскрашенная деревянная разъемная </a:t>
            </a:r>
            <a:r>
              <a:rPr lang="ru-RU" sz="20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кукла</a:t>
            </a: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, внутри которой находятся куклы меньшего размера. </a:t>
            </a:r>
          </a:p>
        </p:txBody>
      </p:sp>
    </p:spTree>
    <p:extLst>
      <p:ext uri="{BB962C8B-B14F-4D97-AF65-F5344CB8AC3E}">
        <p14:creationId xmlns:p14="http://schemas.microsoft.com/office/powerpoint/2010/main" val="76761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t="880"/>
          <a:stretch/>
        </p:blipFill>
        <p:spPr>
          <a:xfrm>
            <a:off x="2521755" y="-1475"/>
            <a:ext cx="9670245" cy="684885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738604" y="-2"/>
            <a:ext cx="806620" cy="6858002"/>
            <a:chOff x="1738604" y="-2"/>
            <a:chExt cx="806620" cy="6858002"/>
          </a:xfrm>
        </p:grpSpPr>
        <p:sp>
          <p:nvSpPr>
            <p:cNvPr id="15" name="Равнобедренный треугольник 1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rot="5400000" flipV="1">
              <a:off x="-1435214" y="3173816"/>
              <a:ext cx="6858002" cy="510365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 rot="5400000">
              <a:off x="-1156264" y="3156512"/>
              <a:ext cx="6858002" cy="544974"/>
              <a:chOff x="0" y="1"/>
              <a:chExt cx="12192000" cy="1494119"/>
            </a:xfrm>
            <a:solidFill>
              <a:srgbClr val="569FF7"/>
            </a:solidFill>
          </p:grpSpPr>
          <p:sp>
            <p:nvSpPr>
              <p:cNvPr id="17" name="Параллелограмм 1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4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Равнобедренный треугольник 1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479135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7424"/>
            <a:ext cx="2719939" cy="21675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" y="4740271"/>
            <a:ext cx="1056334" cy="208750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22" y="4740271"/>
            <a:ext cx="1041068" cy="21192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7870" y="597393"/>
            <a:ext cx="1748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Мастера 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Кольского </a:t>
            </a:r>
          </a:p>
          <a:p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полуострова</a:t>
            </a:r>
          </a:p>
          <a:p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28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tourism.gov-murman.ru/documents/deti/photo_5470045046989510907_y-_1_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07" y="1926314"/>
            <a:ext cx="3132371" cy="313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273" y="1048664"/>
            <a:ext cx="3971774" cy="5519219"/>
          </a:xfrm>
          <a:prstGeom prst="roundRect">
            <a:avLst>
              <a:gd name="adj" fmla="val 103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5408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Мастера Кольского полуострова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786" y="1792521"/>
            <a:ext cx="3312879" cy="331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4007" y="4988965"/>
            <a:ext cx="3384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 </a:t>
            </a:r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конкурс</a:t>
            </a:r>
          </a:p>
          <a:p>
            <a:pPr algn="ctr"/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«СУВЕНИР </a:t>
            </a:r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ГОДА. АРКТИКА</a:t>
            </a:r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»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6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225" y="-16532"/>
            <a:ext cx="9646775" cy="6859368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738604" y="-2"/>
            <a:ext cx="806620" cy="6858002"/>
            <a:chOff x="1738604" y="-2"/>
            <a:chExt cx="806620" cy="6858002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rot="5400000" flipV="1">
              <a:off x="-1435214" y="3173816"/>
              <a:ext cx="6858002" cy="510365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 rot="5400000">
              <a:off x="-1156264" y="3156512"/>
              <a:ext cx="6858002" cy="544974"/>
              <a:chOff x="0" y="1"/>
              <a:chExt cx="12192000" cy="1494119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4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Равнобедренный треугольник 18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479135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7424"/>
            <a:ext cx="2719939" cy="216754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" y="4740271"/>
            <a:ext cx="1056334" cy="208750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22" y="4740271"/>
            <a:ext cx="1041068" cy="2119202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77870" y="597393"/>
            <a:ext cx="1748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Мастера 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Кольского </a:t>
            </a:r>
          </a:p>
          <a:p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полуострова</a:t>
            </a:r>
          </a:p>
          <a:p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5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225" y="0"/>
            <a:ext cx="9646776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738604" y="-2"/>
            <a:ext cx="806620" cy="6858002"/>
            <a:chOff x="1738604" y="-2"/>
            <a:chExt cx="806620" cy="6858002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rot="5400000" flipV="1">
              <a:off x="-1435214" y="3173816"/>
              <a:ext cx="6858002" cy="510365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 rot="5400000">
              <a:off x="-1156264" y="3156512"/>
              <a:ext cx="6858002" cy="544974"/>
              <a:chOff x="0" y="1"/>
              <a:chExt cx="12192000" cy="1494119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4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Равнобедренный треугольник 18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479135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7424"/>
            <a:ext cx="2719939" cy="216754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" y="4740271"/>
            <a:ext cx="1056334" cy="208750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22" y="4740271"/>
            <a:ext cx="1041068" cy="2119202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77870" y="597393"/>
            <a:ext cx="1748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Мастера 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Кольского </a:t>
            </a:r>
          </a:p>
          <a:p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полуострова</a:t>
            </a:r>
          </a:p>
          <a:p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05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224" y="0"/>
            <a:ext cx="9646776" cy="6858000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738604" y="-2"/>
            <a:ext cx="806620" cy="6858002"/>
            <a:chOff x="1738604" y="-2"/>
            <a:chExt cx="806620" cy="6858002"/>
          </a:xfrm>
        </p:grpSpPr>
        <p:sp>
          <p:nvSpPr>
            <p:cNvPr id="13" name="Равнобедренный треугольник 12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rot="5400000" flipV="1">
              <a:off x="-1435214" y="3173816"/>
              <a:ext cx="6858002" cy="510365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 rot="5400000">
              <a:off x="-1156264" y="3156512"/>
              <a:ext cx="6858002" cy="544974"/>
              <a:chOff x="0" y="1"/>
              <a:chExt cx="12192000" cy="1494119"/>
            </a:xfrm>
            <a:solidFill>
              <a:srgbClr val="569FF7"/>
            </a:solidFill>
          </p:grpSpPr>
          <p:sp>
            <p:nvSpPr>
              <p:cNvPr id="19" name="Параллелограмм 18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4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Равнобедренный треугольник 19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479135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7424"/>
            <a:ext cx="2719939" cy="216754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" y="4740271"/>
            <a:ext cx="1056334" cy="208750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22" y="4740271"/>
            <a:ext cx="1041068" cy="2119202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77870" y="597393"/>
            <a:ext cx="1748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Мастера 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Кольского </a:t>
            </a:r>
          </a:p>
          <a:p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полуострова</a:t>
            </a:r>
          </a:p>
          <a:p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85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225" y="-3"/>
            <a:ext cx="9646775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738604" y="-2"/>
            <a:ext cx="806620" cy="6858002"/>
            <a:chOff x="1738604" y="-2"/>
            <a:chExt cx="806620" cy="6858002"/>
          </a:xfrm>
        </p:grpSpPr>
        <p:sp>
          <p:nvSpPr>
            <p:cNvPr id="13" name="Равнобедренный треугольник 12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rot="5400000" flipV="1">
              <a:off x="-1435214" y="3173816"/>
              <a:ext cx="6858002" cy="510365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 rot="5400000">
              <a:off x="-1156264" y="3156512"/>
              <a:ext cx="6858002" cy="544974"/>
              <a:chOff x="0" y="1"/>
              <a:chExt cx="12192000" cy="1494119"/>
            </a:xfrm>
            <a:solidFill>
              <a:srgbClr val="569FF7"/>
            </a:solidFill>
          </p:grpSpPr>
          <p:sp>
            <p:nvSpPr>
              <p:cNvPr id="19" name="Параллелограмм 18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4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Равнобедренный треугольник 19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479135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7424"/>
            <a:ext cx="2719939" cy="216754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" y="4740271"/>
            <a:ext cx="1056334" cy="208750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22" y="4740271"/>
            <a:ext cx="1041068" cy="2119202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77870" y="597393"/>
            <a:ext cx="1748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Мастера 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Кольского </a:t>
            </a:r>
          </a:p>
          <a:p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полуострова</a:t>
            </a:r>
          </a:p>
          <a:p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0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102</Words>
  <Application>Microsoft Office PowerPoint</Application>
  <PresentationFormat>Широкоэкранный</PresentationFormat>
  <Paragraphs>39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Corki</vt:lpstr>
      <vt:lpstr>Involve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137</cp:revision>
  <dcterms:created xsi:type="dcterms:W3CDTF">2024-09-03T11:38:10Z</dcterms:created>
  <dcterms:modified xsi:type="dcterms:W3CDTF">2024-12-10T13:34:28Z</dcterms:modified>
</cp:coreProperties>
</file>