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319" r:id="rId3"/>
    <p:sldId id="32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931" userDrawn="1">
          <p15:clr>
            <a:srgbClr val="A4A3A4"/>
          </p15:clr>
        </p15:guide>
        <p15:guide id="6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FC"/>
    <a:srgbClr val="569FF7"/>
    <a:srgbClr val="07D2E0"/>
    <a:srgbClr val="434242"/>
    <a:srgbClr val="806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300"/>
        <p:guide pos="302"/>
        <p:guide pos="7401"/>
        <p:guide orient="horz" pos="4042"/>
        <p:guide pos="3931"/>
        <p:guide orient="horz" pos="1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AEA04-B992-44F3-9A40-3EF424F3516C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90374-EB7E-4DF9-A2D5-6B9CC6B22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4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75A2-567B-4C1C-AA29-10EBEAF09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4A47-E039-4667-88CC-BC69AAC1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1F33-6E90-496E-BEE4-4F6D889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682D-5865-4D61-B25A-02EBE2A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516FD-AA43-47F0-B145-7CF7A88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EF19-0C6D-4DAB-8FD8-E1127DA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8BF59-6485-4B02-BF37-EE34F061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3658-2FF7-4554-AEA6-25FFA9F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BA3E5-9E7D-478F-A7D3-CEDCFD0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CD91B-7AD4-4EE4-AE80-9DA149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BE3B1-72FE-46BA-A301-3A2E808E8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EC889-094D-408C-AA0C-68DD1CED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1F9B-578E-4713-A31F-933AA2F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E7C12-02A0-4E55-8FE7-CB87FB8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C289A-F897-4556-B413-7447594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C84C-E797-46D3-B4AD-D9D2583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6F96E-4E7A-48C5-8325-3CA057D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DD66E-5BE5-4BE0-802B-A40F610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61DF-2FE1-4C1A-957E-A22687A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2DC0-DBB3-4CE5-8B43-AC61B87B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5836-A7DC-483E-AC15-2F9F443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96043-9719-4067-9BA1-7EF1CDC2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0E36-05D5-4DD3-BB4C-640E71BB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3021F-B335-4C74-9E28-80DCCB4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5122-2D43-4A6E-93A2-2390B38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39E3-0642-428E-AD23-8B8C4863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4C0B2-DD7A-46CD-97AE-C303BD36E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79FAE-8456-4763-A56A-67F1076D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8E3B8-8467-4E8F-B510-DF1785A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E6453-98B5-45CE-A253-AC5620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2FB8B-E72F-425D-A249-C6BD59A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E5A00-EAB9-4EF2-85E2-F6EDA3D5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B0879-962A-487C-9257-D4D3EC63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4BFA-9E92-4C60-9BFD-A499E75D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36787F-E0CB-4CB1-8041-AB2A3A5D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179A0-FBB8-45F9-92EA-0AA286A6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C9772-B0D4-4E76-82DE-5DA50D6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3EDB-08AB-40B2-B261-77EABA1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500DCE-8C9F-489A-8E16-C488B92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062D-210F-4AC0-9D39-FDB7DE8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79F28-FBC8-4224-BDE8-72E4B5B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F49B2-1B2D-4DCB-8303-41661AF2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F114A-0B5B-4DCB-8287-A860C0F7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71ED-2185-40E8-9984-02BE7E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4747D-B498-45BD-9ACB-E3F2E29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239D08-7670-4E45-AEF3-799E24F0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7B0F-CBD3-4BEC-ABA5-E1D74D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5018D-C4A5-442E-973D-188547FC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69785-8151-412F-A5AA-E0411B1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C65B1-0A0E-46CF-8D38-71C53B6C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13BCE-634F-4593-8B14-E33401D2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98A70-E813-4428-9EFE-26CFD58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5C6F-1133-4B77-9638-28DC7201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C2FD4-906C-4A41-A4D2-7600B858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207D-4B9B-4C4E-BE28-08FB69E8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AEAC0-E0A4-473D-A7DE-65881D1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99E39-DBEB-4FB0-989F-93333CE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8A7F-68CA-483A-AD35-5336CD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8154A-AC7F-4119-B276-28CF74A0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52D33-61BF-4082-B2F1-2C09DD15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A022B-E4BC-4BF9-9136-F082610B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A25E-FEB4-448D-AA37-75A97EF7139C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22B9-5A18-4A45-84D7-55A269CF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00063-E4A3-44F7-9A21-907075BD1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1FCC21-3F9D-49B4-8246-F0134A67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b="16509"/>
          <a:stretch>
            <a:fillRect/>
          </a:stretch>
        </p:blipFill>
        <p:spPr>
          <a:xfrm>
            <a:off x="0" y="114300"/>
            <a:ext cx="8454792" cy="6743700"/>
          </a:xfrm>
          <a:custGeom>
            <a:avLst/>
            <a:gdLst>
              <a:gd name="connsiteX0" fmla="*/ 0 w 8454792"/>
              <a:gd name="connsiteY0" fmla="*/ 0 h 6743700"/>
              <a:gd name="connsiteX1" fmla="*/ 8454792 w 8454792"/>
              <a:gd name="connsiteY1" fmla="*/ 0 h 6743700"/>
              <a:gd name="connsiteX2" fmla="*/ 8454792 w 8454792"/>
              <a:gd name="connsiteY2" fmla="*/ 6743700 h 6743700"/>
              <a:gd name="connsiteX3" fmla="*/ 0 w 8454792"/>
              <a:gd name="connsiteY3" fmla="*/ 674370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4792" h="6743700">
                <a:moveTo>
                  <a:pt x="0" y="0"/>
                </a:moveTo>
                <a:lnTo>
                  <a:pt x="8454792" y="0"/>
                </a:lnTo>
                <a:lnTo>
                  <a:pt x="8454792" y="6743700"/>
                </a:lnTo>
                <a:lnTo>
                  <a:pt x="0" y="67437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673600" y="2606627"/>
            <a:ext cx="75184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46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Профессии </a:t>
            </a:r>
            <a:r>
              <a:rPr lang="ru-RU" sz="4600" b="1" dirty="0">
                <a:solidFill>
                  <a:schemeClr val="bg1"/>
                </a:solidFill>
                <a:latin typeface="Involve" panose="020B0502020202020204" pitchFamily="34" charset="0"/>
              </a:rPr>
              <a:t>моих родителей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460523" y="5754056"/>
            <a:ext cx="24139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14 февраля 2025 </a:t>
            </a: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10190185" y="6013639"/>
            <a:ext cx="1776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91" y="350568"/>
            <a:ext cx="2784787" cy="7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580"/>
          <a:stretch/>
        </p:blipFill>
        <p:spPr bwMode="auto">
          <a:xfrm>
            <a:off x="3476451" y="0"/>
            <a:ext cx="8715549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8" y="0"/>
            <a:ext cx="9717892" cy="686458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89385" y="348381"/>
            <a:ext cx="5539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 Помоги Маше и Вове написать </a:t>
            </a:r>
            <a:r>
              <a:rPr lang="ru-RU" sz="3600" b="1" dirty="0" err="1">
                <a:solidFill>
                  <a:srgbClr val="F07DFC"/>
                </a:solidFill>
                <a:latin typeface="Involve" panose="020B0502020202020204" pitchFamily="34" charset="0"/>
              </a:rPr>
              <a:t>синквейн</a:t>
            </a:r>
            <a:endParaRPr lang="ru-RU" sz="3600" b="1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2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4308" y="1897091"/>
            <a:ext cx="61060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69FF7"/>
                </a:solidFill>
                <a:latin typeface="Involve" panose="020B0502020202020204" pitchFamily="34" charset="0"/>
              </a:rPr>
              <a:t>Первая строка</a:t>
            </a:r>
            <a:r>
              <a:rPr lang="ru-RU" sz="2400" b="1" dirty="0" smtClean="0">
                <a:solidFill>
                  <a:srgbClr val="569FF7"/>
                </a:solidFill>
                <a:latin typeface="Involve" panose="020B0502020202020204" pitchFamily="34" charset="0"/>
              </a:rPr>
              <a:t>. </a:t>
            </a:r>
            <a:r>
              <a:rPr lang="ru-RU" sz="24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1 </a:t>
            </a:r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слово – понятие или тема (существительное</a:t>
            </a:r>
            <a:r>
              <a:rPr lang="ru-RU" sz="24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).</a:t>
            </a:r>
          </a:p>
          <a:p>
            <a:endParaRPr lang="ru-RU" sz="2400" b="1" dirty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r>
              <a:rPr lang="ru-RU" sz="2400" b="1" dirty="0">
                <a:solidFill>
                  <a:srgbClr val="569FF7"/>
                </a:solidFill>
                <a:latin typeface="Involve" panose="020B0502020202020204" pitchFamily="34" charset="0"/>
              </a:rPr>
              <a:t>Вторая строка. </a:t>
            </a:r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2 слова – описание этого понятия (прилагательные</a:t>
            </a:r>
            <a:r>
              <a:rPr lang="ru-RU" sz="24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).</a:t>
            </a:r>
          </a:p>
          <a:p>
            <a:endParaRPr lang="ru-RU" sz="2400" b="1" dirty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r>
              <a:rPr lang="ru-RU" sz="2400" b="1" dirty="0">
                <a:solidFill>
                  <a:srgbClr val="569FF7"/>
                </a:solidFill>
                <a:latin typeface="Involve" panose="020B0502020202020204" pitchFamily="34" charset="0"/>
              </a:rPr>
              <a:t>Третья строка. </a:t>
            </a:r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3 слова – действия (глаголы</a:t>
            </a:r>
            <a:r>
              <a:rPr lang="ru-RU" sz="24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).</a:t>
            </a:r>
          </a:p>
          <a:p>
            <a:endParaRPr lang="ru-RU" sz="2400" b="1" dirty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r>
              <a:rPr lang="ru-RU" sz="2400" b="1" dirty="0">
                <a:solidFill>
                  <a:srgbClr val="569FF7"/>
                </a:solidFill>
                <a:latin typeface="Involve" panose="020B0502020202020204" pitchFamily="34" charset="0"/>
              </a:rPr>
              <a:t>Четвертая строка. </a:t>
            </a:r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Фраза или предложение, показывающее отношение к теме.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C5B176-3FE2-466C-9110-652A44547F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61" y="3863022"/>
            <a:ext cx="1380696" cy="27284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539DD3-D8C3-4B6C-BBCF-D9E5F85CEED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60" y="3863023"/>
            <a:ext cx="1340388" cy="27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1FCC21-3F9D-49B4-8246-F0134A67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b="16509"/>
          <a:stretch>
            <a:fillRect/>
          </a:stretch>
        </p:blipFill>
        <p:spPr>
          <a:xfrm>
            <a:off x="0" y="114300"/>
            <a:ext cx="8454792" cy="6743700"/>
          </a:xfrm>
          <a:custGeom>
            <a:avLst/>
            <a:gdLst>
              <a:gd name="connsiteX0" fmla="*/ 0 w 8454792"/>
              <a:gd name="connsiteY0" fmla="*/ 0 h 6743700"/>
              <a:gd name="connsiteX1" fmla="*/ 8454792 w 8454792"/>
              <a:gd name="connsiteY1" fmla="*/ 0 h 6743700"/>
              <a:gd name="connsiteX2" fmla="*/ 8454792 w 8454792"/>
              <a:gd name="connsiteY2" fmla="*/ 6743700 h 6743700"/>
              <a:gd name="connsiteX3" fmla="*/ 0 w 8454792"/>
              <a:gd name="connsiteY3" fmla="*/ 674370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4792" h="6743700">
                <a:moveTo>
                  <a:pt x="0" y="0"/>
                </a:moveTo>
                <a:lnTo>
                  <a:pt x="8454792" y="0"/>
                </a:lnTo>
                <a:lnTo>
                  <a:pt x="8454792" y="6743700"/>
                </a:lnTo>
                <a:lnTo>
                  <a:pt x="0" y="67437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673600" y="2606627"/>
            <a:ext cx="75184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46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Профессии </a:t>
            </a:r>
            <a:r>
              <a:rPr lang="ru-RU" sz="4600" b="1" dirty="0">
                <a:solidFill>
                  <a:schemeClr val="bg1"/>
                </a:solidFill>
                <a:latin typeface="Involve" panose="020B0502020202020204" pitchFamily="34" charset="0"/>
              </a:rPr>
              <a:t>моих родителей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460523" y="5754056"/>
            <a:ext cx="24139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14 февраля 2025 </a:t>
            </a: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10190185" y="6013639"/>
            <a:ext cx="1776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91" y="350568"/>
            <a:ext cx="2784787" cy="7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72</Words>
  <Application>Microsoft Office PowerPoint</Application>
  <PresentationFormat>Широкоэкранный</PresentationFormat>
  <Paragraphs>15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Corki</vt:lpstr>
      <vt:lpstr>Involve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Ezer nus</dc:creator>
  <cp:lastModifiedBy>Пользователь Windows</cp:lastModifiedBy>
  <cp:revision>75</cp:revision>
  <dcterms:created xsi:type="dcterms:W3CDTF">2024-09-03T11:38:10Z</dcterms:created>
  <dcterms:modified xsi:type="dcterms:W3CDTF">2025-02-10T10:57:25Z</dcterms:modified>
</cp:coreProperties>
</file>