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7" r:id="rId3"/>
    <p:sldId id="35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pos="3931" userDrawn="1">
          <p15:clr>
            <a:srgbClr val="A4A3A4"/>
          </p15:clr>
        </p15:guide>
        <p15:guide id="6" orient="horz" pos="1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FC"/>
    <a:srgbClr val="569FF7"/>
    <a:srgbClr val="07D2E0"/>
    <a:srgbClr val="8061FF"/>
    <a:srgbClr val="43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 snapToGrid="0" showGuides="1">
      <p:cViewPr varScale="1">
        <p:scale>
          <a:sx n="109" d="100"/>
          <a:sy n="109" d="100"/>
        </p:scale>
        <p:origin x="636" y="102"/>
      </p:cViewPr>
      <p:guideLst>
        <p:guide orient="horz" pos="300"/>
        <p:guide pos="302"/>
        <p:guide pos="7401"/>
        <p:guide orient="horz" pos="4042"/>
        <p:guide pos="3931"/>
        <p:guide orient="horz" pos="1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875A2-567B-4C1C-AA29-10EBEAF09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E4A47-E039-4667-88CC-BC69AAC19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A1F33-6E90-496E-BEE4-4F6D8897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1682D-5865-4D61-B25A-02EBE2A5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516FD-AA43-47F0-B145-7CF7A888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4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CEF19-0C6D-4DAB-8FD8-E1127DA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A8BF59-6485-4B02-BF37-EE34F061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63658-2FF7-4554-AEA6-25FFA9F1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BA3E5-9E7D-478F-A7D3-CEDCFD0C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CD91B-7AD4-4EE4-AE80-9DA14975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3BE3B1-72FE-46BA-A301-3A2E808E8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EC889-094D-408C-AA0C-68DD1CED5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A1F9B-578E-4713-A31F-933AA2F6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E7C12-02A0-4E55-8FE7-CB87FB88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C289A-F897-4556-B413-74475943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1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C84C-E797-46D3-B4AD-D9D25839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6F96E-4E7A-48C5-8325-3CA057D67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DD66E-5BE5-4BE0-802B-A40F610A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261DF-2FE1-4C1A-957E-A22687A2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92DC0-DBB3-4CE5-8B43-AC61B87B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1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25836-A7DC-483E-AC15-2F9F4434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96043-9719-4067-9BA1-7EF1CDC21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40E36-05D5-4DD3-BB4C-640E71BB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3021F-B335-4C74-9E28-80DCCB4B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15122-2D43-4A6E-93A2-2390B38D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239E3-0642-428E-AD23-8B8C4863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4C0B2-DD7A-46CD-97AE-C303BD36E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879FAE-8456-4763-A56A-67F1076DE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8E3B8-8467-4E8F-B510-DF1785A1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E6453-98B5-45CE-A253-AC56205B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2FB8B-E72F-425D-A249-C6BD59A9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E5A00-EAB9-4EF2-85E2-F6EDA3D5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3B0879-962A-487C-9257-D4D3EC63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444BFA-9E92-4C60-9BFD-A499E75D7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36787F-E0CB-4CB1-8041-AB2A3A5D7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4179A0-FBB8-45F9-92EA-0AA286A63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0C9772-B0D4-4E76-82DE-5DA50D66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D3EDB-08AB-40B2-B261-77EABA17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500DCE-8C9F-489A-8E16-C488B923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4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8062D-210F-4AC0-9D39-FDB7DE85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C79F28-FBC8-4224-BDE8-72E4B5B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2F49B2-1B2D-4DCB-8303-41661AF2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5F114A-0B5B-4DCB-8287-A860C0F7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0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D671ED-2185-40E8-9984-02BE7E78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A4747D-B498-45BD-9ACB-E3F2E295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239D08-7670-4E45-AEF3-799E24F0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17B0F-CBD3-4BEC-ABA5-E1D74D17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5018D-C4A5-442E-973D-188547FC4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69785-8151-412F-A5AA-E0411B1EF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C65B1-0A0E-46CF-8D38-71C53B6C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13BCE-634F-4593-8B14-E33401D2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98A70-E813-4428-9EFE-26CFD589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3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35C6F-1133-4B77-9638-28DC7201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8C2FD4-906C-4A41-A4D2-7600B8588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C9207D-4B9B-4C4E-BE28-08FB69E83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3AEAC0-E0A4-473D-A7DE-65881D14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99E39-DBEB-4FB0-989F-93333CE6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38A7F-68CA-483A-AD35-5336CD3C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6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8154A-AC7F-4119-B276-28CF74A0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F52D33-61BF-4082-B2F1-2C09DD15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A022B-E4BC-4BF9-9136-F082610BA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A25E-FEB4-448D-AA37-75A97EF7139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222B9-5A18-4A45-84D7-55A269CF9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00063-E4A3-44F7-9A21-907075BD1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3912577" y="2278466"/>
            <a:ext cx="796192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Мужество Севера. </a:t>
            </a:r>
            <a:endParaRPr lang="ru-RU" sz="5000" b="1" dirty="0" smtClean="0">
              <a:solidFill>
                <a:schemeClr val="bg1"/>
              </a:solidFill>
              <a:latin typeface="Involve" panose="020B0502020202020204" pitchFamily="34" charset="0"/>
            </a:endParaRPr>
          </a:p>
          <a:p>
            <a:pPr algn="r"/>
            <a:r>
              <a:rPr lang="ru-RU" sz="50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Есть </a:t>
            </a:r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такая профессия – Родину защищать!</a:t>
            </a:r>
            <a:endParaRPr lang="ru-RU" sz="50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1" y="5745264"/>
            <a:ext cx="28223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21 февраля 2025 года</a:t>
            </a:r>
            <a:endParaRPr lang="ru-RU" sz="1600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1"/>
          <a:stretch/>
        </p:blipFill>
        <p:spPr>
          <a:xfrm>
            <a:off x="0" y="0"/>
            <a:ext cx="4069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417" y="1450730"/>
            <a:ext cx="2060680" cy="39546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532685" cy="60064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28" y="4782640"/>
            <a:ext cx="12201928" cy="20807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326" y="165127"/>
            <a:ext cx="4140031" cy="141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3912577" y="2278466"/>
            <a:ext cx="796192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Мужество Севера. </a:t>
            </a:r>
            <a:endParaRPr lang="ru-RU" sz="5000" b="1" dirty="0" smtClean="0">
              <a:solidFill>
                <a:schemeClr val="bg1"/>
              </a:solidFill>
              <a:latin typeface="Involve" panose="020B0502020202020204" pitchFamily="34" charset="0"/>
            </a:endParaRPr>
          </a:p>
          <a:p>
            <a:pPr algn="r"/>
            <a:r>
              <a:rPr lang="ru-RU" sz="50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Есть </a:t>
            </a:r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такая профессия – Родину защищать!</a:t>
            </a:r>
            <a:endParaRPr lang="ru-RU" sz="50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1" y="5745264"/>
            <a:ext cx="28223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21 февраля 2025 года</a:t>
            </a:r>
            <a:endParaRPr lang="ru-RU" sz="1600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1"/>
          <a:stretch/>
        </p:blipFill>
        <p:spPr>
          <a:xfrm>
            <a:off x="0" y="0"/>
            <a:ext cx="4069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32</Words>
  <Application>Microsoft Office PowerPoint</Application>
  <PresentationFormat>Широкоэкранный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Corki</vt:lpstr>
      <vt:lpstr>Involve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Ezer nus</dc:creator>
  <cp:lastModifiedBy>Пользователь Windows</cp:lastModifiedBy>
  <cp:revision>139</cp:revision>
  <dcterms:created xsi:type="dcterms:W3CDTF">2024-09-03T11:38:10Z</dcterms:created>
  <dcterms:modified xsi:type="dcterms:W3CDTF">2025-02-03T14:04:24Z</dcterms:modified>
</cp:coreProperties>
</file>