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66" r:id="rId4"/>
    <p:sldId id="367" r:id="rId5"/>
    <p:sldId id="368" r:id="rId6"/>
    <p:sldId id="372" r:id="rId7"/>
    <p:sldId id="371" r:id="rId8"/>
    <p:sldId id="3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16" autoAdjust="0"/>
  </p:normalViewPr>
  <p:slideViewPr>
    <p:cSldViewPr snapToGrid="0" showGuides="1">
      <p:cViewPr varScale="1">
        <p:scale>
          <a:sx n="85" d="100"/>
          <a:sy n="85" d="100"/>
        </p:scale>
        <p:origin x="120" y="534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7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марта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334"/>
          <a:stretch/>
        </p:blipFill>
        <p:spPr>
          <a:xfrm>
            <a:off x="1557866" y="953441"/>
            <a:ext cx="9518055" cy="5904559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1097324"/>
            <a:ext cx="9827036" cy="576067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Система СПО Мурманской области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9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467" y="1220505"/>
            <a:ext cx="8913443" cy="5637495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Преимущество обучения в СПО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2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1" y="874478"/>
            <a:ext cx="9292045" cy="5948532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377" y="1206976"/>
            <a:ext cx="8665869" cy="5556396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Involve" panose="020B0502020202020204" pitchFamily="34" charset="0"/>
              </a:rPr>
              <a:t>Профессионалитет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2" y="2473131"/>
            <a:ext cx="2131397" cy="2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56" y="1197790"/>
            <a:ext cx="9639914" cy="5660210"/>
          </a:xfrm>
          <a:prstGeom prst="rect">
            <a:avLst/>
          </a:prstGeom>
        </p:spPr>
      </p:pic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683756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048664"/>
            <a:chOff x="0" y="1"/>
            <a:chExt cx="12192000" cy="1494119"/>
          </a:xfrm>
          <a:solidFill>
            <a:srgbClr val="569FF7"/>
          </a:solidFill>
        </p:grpSpPr>
        <p:sp>
          <p:nvSpPr>
            <p:cNvPr id="18" name="Параллелограмм 17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418171" y="175629"/>
            <a:ext cx="11289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Способы подачи документов</a:t>
            </a:r>
            <a:endParaRPr lang="ru-RU" sz="2800" b="1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1" y="5745264"/>
            <a:ext cx="28223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7 </a:t>
            </a:r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марта 2025 года</a:t>
            </a:r>
            <a:endParaRPr lang="ru-RU" sz="1600" dirty="0">
              <a:solidFill>
                <a:schemeClr val="bg1"/>
              </a:solidFill>
              <a:latin typeface="Involve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1FCC21-3F9D-49B4-8246-F0134A677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2" b="16509"/>
          <a:stretch>
            <a:fillRect/>
          </a:stretch>
        </p:blipFill>
        <p:spPr>
          <a:xfrm>
            <a:off x="0" y="114300"/>
            <a:ext cx="8454792" cy="6743700"/>
          </a:xfrm>
          <a:custGeom>
            <a:avLst/>
            <a:gdLst>
              <a:gd name="connsiteX0" fmla="*/ 0 w 8454792"/>
              <a:gd name="connsiteY0" fmla="*/ 0 h 6743700"/>
              <a:gd name="connsiteX1" fmla="*/ 8454792 w 8454792"/>
              <a:gd name="connsiteY1" fmla="*/ 0 h 6743700"/>
              <a:gd name="connsiteX2" fmla="*/ 8454792 w 8454792"/>
              <a:gd name="connsiteY2" fmla="*/ 6743700 h 6743700"/>
              <a:gd name="connsiteX3" fmla="*/ 0 w 8454792"/>
              <a:gd name="connsiteY3" fmla="*/ 6743700 h 674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4792" h="6743700">
                <a:moveTo>
                  <a:pt x="0" y="0"/>
                </a:moveTo>
                <a:lnTo>
                  <a:pt x="8454792" y="0"/>
                </a:lnTo>
                <a:lnTo>
                  <a:pt x="8454792" y="6743700"/>
                </a:lnTo>
                <a:lnTo>
                  <a:pt x="0" y="67437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27499" y="2998113"/>
            <a:ext cx="796192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На Севере – учиться!</a:t>
            </a:r>
          </a:p>
        </p:txBody>
      </p:sp>
    </p:spTree>
    <p:extLst>
      <p:ext uri="{BB962C8B-B14F-4D97-AF65-F5344CB8AC3E}">
        <p14:creationId xmlns:p14="http://schemas.microsoft.com/office/powerpoint/2010/main" val="1652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39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Corki</vt:lpstr>
      <vt:lpstr>Involve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Z22KPS</cp:lastModifiedBy>
  <cp:revision>158</cp:revision>
  <dcterms:created xsi:type="dcterms:W3CDTF">2024-09-03T11:38:10Z</dcterms:created>
  <dcterms:modified xsi:type="dcterms:W3CDTF">2025-03-05T12:10:20Z</dcterms:modified>
</cp:coreProperties>
</file>