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3" r:id="rId3"/>
    <p:sldId id="366" r:id="rId4"/>
    <p:sldId id="367" r:id="rId5"/>
    <p:sldId id="368" r:id="rId6"/>
    <p:sldId id="372" r:id="rId7"/>
    <p:sldId id="371" r:id="rId8"/>
    <p:sldId id="3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C"/>
    <a:srgbClr val="F07DFC"/>
    <a:srgbClr val="569FF7"/>
    <a:srgbClr val="07D2E0"/>
    <a:srgbClr val="8061FF"/>
    <a:srgbClr val="43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1" y="5745264"/>
            <a:ext cx="2822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Involve" panose="020B0502020202020204" pitchFamily="34" charset="0"/>
              </a:rPr>
              <a:t>14 </a:t>
            </a:r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марта 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27499" y="2998113"/>
            <a:ext cx="79619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На Севере – учиться!</a:t>
            </a:r>
          </a:p>
        </p:txBody>
      </p:sp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334"/>
          <a:stretch/>
        </p:blipFill>
        <p:spPr>
          <a:xfrm>
            <a:off x="1557866" y="953441"/>
            <a:ext cx="9518055" cy="5904559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Система СПО Мурманской области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2" y="1097324"/>
            <a:ext cx="9827036" cy="5760676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Система СПО Мурманской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06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67" y="1220505"/>
            <a:ext cx="8913443" cy="5637495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Преимущество обучения в СПО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1" y="874478"/>
            <a:ext cx="9292045" cy="5948532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Involve" panose="020B0502020202020204" pitchFamily="34" charset="0"/>
              </a:rPr>
              <a:t>Профессионалитет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2" y="2473131"/>
            <a:ext cx="2131397" cy="235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77" y="1206976"/>
            <a:ext cx="8665869" cy="5556396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Involve" panose="020B0502020202020204" pitchFamily="34" charset="0"/>
              </a:rPr>
              <a:t>Профессионалитет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2" y="2473131"/>
            <a:ext cx="2131397" cy="235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56" y="1197790"/>
            <a:ext cx="9639914" cy="5660210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Способы подачи документов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1" y="5745264"/>
            <a:ext cx="2822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7 марта 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27499" y="2998113"/>
            <a:ext cx="79619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На Севере – учиться!</a:t>
            </a:r>
          </a:p>
        </p:txBody>
      </p:sp>
    </p:spTree>
    <p:extLst>
      <p:ext uri="{BB962C8B-B14F-4D97-AF65-F5344CB8AC3E}">
        <p14:creationId xmlns:p14="http://schemas.microsoft.com/office/powerpoint/2010/main" val="1652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39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Corki</vt:lpstr>
      <vt:lpstr>Involve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Стрельская</cp:lastModifiedBy>
  <cp:revision>159</cp:revision>
  <dcterms:created xsi:type="dcterms:W3CDTF">2024-09-03T11:38:10Z</dcterms:created>
  <dcterms:modified xsi:type="dcterms:W3CDTF">2025-03-13T16:42:22Z</dcterms:modified>
</cp:coreProperties>
</file>