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66" r:id="rId3"/>
    <p:sldId id="373" r:id="rId4"/>
    <p:sldId id="367" r:id="rId5"/>
    <p:sldId id="374" r:id="rId6"/>
    <p:sldId id="375" r:id="rId7"/>
    <p:sldId id="376" r:id="rId8"/>
    <p:sldId id="377" r:id="rId9"/>
    <p:sldId id="378" r:id="rId10"/>
    <p:sldId id="379" r:id="rId11"/>
    <p:sldId id="368" r:id="rId12"/>
    <p:sldId id="380" r:id="rId13"/>
    <p:sldId id="371" r:id="rId14"/>
    <p:sldId id="381" r:id="rId15"/>
    <p:sldId id="382" r:id="rId16"/>
    <p:sldId id="3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0076BC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6" autoAdjust="0"/>
  </p:normalViewPr>
  <p:slideViewPr>
    <p:cSldViewPr snapToGrid="0" showGuides="1">
      <p:cViewPr varScale="1">
        <p:scale>
          <a:sx n="105" d="100"/>
          <a:sy n="105" d="100"/>
        </p:scale>
        <p:origin x="192" y="10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2C85E-C804-44CB-B85D-83788E6FCEF4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A5360-8746-4B93-9E6E-6A1CF0040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256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1" y="5745264"/>
            <a:ext cx="2822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14 марта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27499" y="2998113"/>
            <a:ext cx="79619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92023" y="3803556"/>
            <a:ext cx="2258845" cy="2897226"/>
            <a:chOff x="192023" y="3803556"/>
            <a:chExt cx="2258845" cy="289722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12" y="4289735"/>
              <a:ext cx="1220056" cy="2411047"/>
            </a:xfrm>
            <a:prstGeom prst="rect">
              <a:avLst/>
            </a:prstGeom>
          </p:spPr>
        </p:pic>
        <p:sp>
          <p:nvSpPr>
            <p:cNvPr id="11" name="Выноска-облако 10"/>
            <p:cNvSpPr/>
            <p:nvPr/>
          </p:nvSpPr>
          <p:spPr>
            <a:xfrm flipH="1">
              <a:off x="192023" y="3803556"/>
              <a:ext cx="1115433" cy="1063797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37279" y="3950733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368336" y="3867843"/>
            <a:ext cx="2411001" cy="2887795"/>
            <a:chOff x="9368336" y="3867843"/>
            <a:chExt cx="2411001" cy="288779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336" y="4344591"/>
              <a:ext cx="1184438" cy="2411047"/>
            </a:xfrm>
            <a:prstGeom prst="rect">
              <a:avLst/>
            </a:prstGeom>
          </p:spPr>
        </p:pic>
        <p:sp>
          <p:nvSpPr>
            <p:cNvPr id="10" name="Выноска-облако 9"/>
            <p:cNvSpPr/>
            <p:nvPr/>
          </p:nvSpPr>
          <p:spPr>
            <a:xfrm>
              <a:off x="10663904" y="3867843"/>
              <a:ext cx="1115433" cy="1063797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909160" y="4047429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4400" dirty="0">
                <a:solidFill>
                  <a:srgbClr val="F07DF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9739" y="1700677"/>
            <a:ext cx="11219756" cy="5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Выбери то занятие, которое тебе больше всего </a:t>
            </a:r>
            <a:r>
              <a:rPr lang="ru-RU" sz="28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нравится</a:t>
            </a:r>
            <a:endParaRPr lang="ru-RU" sz="28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9743" y="2572088"/>
            <a:ext cx="8345799" cy="224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А) Заниматься легкой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атлетикой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Б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Конструировать и моделировать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одежду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Изучать традиции народов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мира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Фотографировать, снимать видеосюжеты</a:t>
            </a:r>
          </a:p>
        </p:txBody>
      </p:sp>
    </p:spTree>
    <p:extLst>
      <p:ext uri="{BB962C8B-B14F-4D97-AF65-F5344CB8AC3E}">
        <p14:creationId xmlns:p14="http://schemas.microsoft.com/office/powerpoint/2010/main" val="2079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vmnews.ru/img/news/fe/d998fba923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97" y="1461559"/>
            <a:ext cx="3508246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86" y="1478439"/>
            <a:ext cx="3541477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1" name="Picture 6" descr="https://fhd.multiurok.ru/3/4/8/34801bfa7c8c97e534d9c684eb18bc462e2ba793/orghanizatsiia-raboty-tieatral-noi-studii-viesnushki-v-ramkakh-vnieurochnoi-dieiatiel-nosti-v-nachal-noi-shkolie_10.jpe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789" y="1461559"/>
            <a:ext cx="3531306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2" name="Picture 10" descr="https://krasnaya-pahra.ru/d/img_0706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701" y="4136542"/>
            <a:ext cx="31199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191" y="4136542"/>
            <a:ext cx="3526376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5" name="Picture 8" descr="https://zatocdod.ru/wp-content/uploads/2021/07/%D0%9D%D0%B0-%D0%B2%D1%81%D1%82%D1%80%D0%B5%D1%87%D1%83-%D0%9E%D0%BB%D0%B8%D0%BC%D0%BF%D0%B8%D0%B0%D0%B4%D0%B5-%D0%B2-%D0%A2%D0%BE%D0%BA%D0%B8%D0%BE-...-%D0%B8%D0%BB%D0%B8-%D1%87%D0%B5%D0%B9-%D1%80%D0%BE%D0%B1%D0%BE%D1%82-%D0%BB%D1%83%D1%87%D1%88%D0%B5-%D0%BF%D1%80%D1%8B%D0%B3%D0%BD%D0%B5%D1%82-3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1" y="4136542"/>
            <a:ext cx="312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169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556" y="725907"/>
            <a:ext cx="10268712" cy="5972288"/>
          </a:xfrm>
          <a:prstGeom prst="rect">
            <a:avLst/>
          </a:prstGeom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9" y="1490181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714" y="4982547"/>
            <a:ext cx="312138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6"/>
          <a:stretch/>
        </p:blipFill>
        <p:spPr bwMode="auto">
          <a:xfrm>
            <a:off x="118999" y="4898195"/>
            <a:ext cx="275374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509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Центр цифрового искусства «Муза»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8" y="1674876"/>
            <a:ext cx="4626864" cy="4626864"/>
          </a:xfrm>
          <a:prstGeom prst="roundRect">
            <a:avLst>
              <a:gd name="adj" fmla="val 68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5143566" y="117307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Программирование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Искусственный интеллект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AR/VR </a:t>
            </a:r>
            <a:r>
              <a:rPr lang="ru-RU" sz="2400" dirty="0">
                <a:solidFill>
                  <a:srgbClr val="F07DFC"/>
                </a:solidFill>
                <a:latin typeface="Involve" panose="020B0502020202020204" pitchFamily="34" charset="0"/>
              </a:rPr>
              <a:t>разработка </a:t>
            </a:r>
            <a:endParaRPr lang="ru-RU" sz="2400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Дополненная </a:t>
            </a:r>
            <a:r>
              <a:rPr lang="ru-RU" sz="2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реальность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Режиссура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Ювелирное дело</a:t>
            </a:r>
            <a:endParaRPr lang="ru-RU" sz="1600" dirty="0"/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992" y="3031834"/>
            <a:ext cx="3269906" cy="3269906"/>
          </a:xfrm>
          <a:prstGeom prst="roundRect">
            <a:avLst>
              <a:gd name="adj" fmla="val 68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025" y="3694711"/>
            <a:ext cx="4640033" cy="2607029"/>
          </a:xfrm>
          <a:prstGeom prst="roundRect">
            <a:avLst>
              <a:gd name="adj" fmla="val 68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9193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0" y="1306210"/>
            <a:ext cx="3242026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07" y="1287505"/>
            <a:ext cx="3063829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416" y="1287505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104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461" y="4309872"/>
            <a:ext cx="3235955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106" name="Picture 10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100" y="4309872"/>
            <a:ext cx="3252706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108" name="Picture 1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/>
          <a:stretch/>
        </p:blipFill>
        <p:spPr bwMode="auto">
          <a:xfrm>
            <a:off x="4674649" y="4343973"/>
            <a:ext cx="2910943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110" name="Picture 14" descr="Picture background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/>
          <a:stretch/>
        </p:blipFill>
        <p:spPr bwMode="auto">
          <a:xfrm>
            <a:off x="2767380" y="2908407"/>
            <a:ext cx="2540786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112" name="Picture 16" descr="Picture background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65" y="2908407"/>
            <a:ext cx="270105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85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556" y="725907"/>
            <a:ext cx="10268712" cy="5972288"/>
          </a:xfrm>
          <a:prstGeom prst="rect">
            <a:avLst/>
          </a:prstGeom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9" y="1490181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714" y="4982547"/>
            <a:ext cx="312138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6"/>
          <a:stretch/>
        </p:blipFill>
        <p:spPr bwMode="auto">
          <a:xfrm>
            <a:off x="118999" y="4898195"/>
            <a:ext cx="275374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5531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1" y="5745264"/>
            <a:ext cx="2822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14 марта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27499" y="2998113"/>
            <a:ext cx="79619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</p:spTree>
    <p:extLst>
      <p:ext uri="{BB962C8B-B14F-4D97-AF65-F5344CB8AC3E}">
        <p14:creationId xmlns:p14="http://schemas.microsoft.com/office/powerpoint/2010/main" val="1652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s://sun9-66.userapi.com/impg/RT25alXh7qMG-q6QEj1DQOYukwkpo3JwDPuUXg/gMiw1u3Ps70.jpg?size=800x533&amp;quality=95&amp;sign=4cd17dd8a0ebc02d7474b26c72f3773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9" y="1382605"/>
            <a:ext cx="3512194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pic>
        <p:nvPicPr>
          <p:cNvPr id="8" name="Picture 2" descr="https://shkola4bogorodiczk-r71.gosweb.gosuslugi.ru/netcat_files/48/191/28401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9" y="4119165"/>
            <a:ext cx="3510877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9" name="Picture 4" descr="https://xn----ftbcbzjqccclm3bf0j.xn--p1ai/wp-content/uploads/2022/06/profil-sca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11" y="1254668"/>
            <a:ext cx="3544010" cy="236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1" name="Picture 4" descr="https://sun9-23.userapi.com/impg/1gCV-Qbwp8itKyRI5Hqpv7wScMmJEcnLpW_geA/ERd6nbjVypI.jpg?size=800x533&amp;quality=95&amp;sign=77e9f8607ba87b1b9103223985ba16a3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65" y="1784722"/>
            <a:ext cx="2477623" cy="1650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2" name="Picture 4" descr="https://sun9-59.userapi.com/impg/pb8LazaaE9Wy5h3fYOfV9elvohpoV5z9tYhLGg/kbOmsArPwDg.jpg?size=800x533&amp;quality=95&amp;sign=645b9d37c959acc06f097016de633e57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23" y="4466955"/>
            <a:ext cx="2468165" cy="1644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7"/>
          <a:stretch/>
        </p:blipFill>
        <p:spPr bwMode="auto">
          <a:xfrm>
            <a:off x="7555378" y="4029163"/>
            <a:ext cx="4352676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06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92533"/>
            <a:ext cx="5661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Стремление к успеху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55" y="1881895"/>
            <a:ext cx="2531033" cy="50017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69" y="1927615"/>
            <a:ext cx="2457141" cy="5001768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8736262" y="137019"/>
            <a:ext cx="2942492" cy="2206869"/>
          </a:xfrm>
          <a:prstGeom prst="cloudCallout">
            <a:avLst>
              <a:gd name="adj1" fmla="val -78204"/>
              <a:gd name="adj2" fmla="val 2305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ыноска-облако 10"/>
          <p:cNvSpPr/>
          <p:nvPr/>
        </p:nvSpPr>
        <p:spPr>
          <a:xfrm flipH="1">
            <a:off x="477229" y="1002243"/>
            <a:ext cx="2942492" cy="2206869"/>
          </a:xfrm>
          <a:prstGeom prst="cloudCallout">
            <a:avLst>
              <a:gd name="adj1" fmla="val -77904"/>
              <a:gd name="adj2" fmla="val -9213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78351" y="1391144"/>
            <a:ext cx="8242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8061FF"/>
                </a:solidFill>
                <a:latin typeface="Involve" panose="020B0502020202020204" pitchFamily="34" charset="0"/>
              </a:rPr>
              <a:t>?</a:t>
            </a:r>
            <a:endParaRPr lang="ru-RU" sz="3200" dirty="0">
              <a:solidFill>
                <a:srgbClr val="8061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28509" y="455543"/>
            <a:ext cx="8242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?</a:t>
            </a:r>
            <a:endParaRPr lang="ru-RU" sz="3200" dirty="0">
              <a:solidFill>
                <a:srgbClr val="F07D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92023" y="3803556"/>
            <a:ext cx="2258845" cy="2897226"/>
            <a:chOff x="192023" y="3803556"/>
            <a:chExt cx="2258845" cy="289722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12" y="4289735"/>
              <a:ext cx="1220056" cy="2411047"/>
            </a:xfrm>
            <a:prstGeom prst="rect">
              <a:avLst/>
            </a:prstGeom>
          </p:spPr>
        </p:pic>
        <p:sp>
          <p:nvSpPr>
            <p:cNvPr id="11" name="Выноска-облако 10"/>
            <p:cNvSpPr/>
            <p:nvPr/>
          </p:nvSpPr>
          <p:spPr>
            <a:xfrm flipH="1">
              <a:off x="192023" y="3803556"/>
              <a:ext cx="1115433" cy="1063797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37279" y="3950733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368336" y="3867843"/>
            <a:ext cx="2411001" cy="2887795"/>
            <a:chOff x="9368336" y="3867843"/>
            <a:chExt cx="2411001" cy="288779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336" y="4344591"/>
              <a:ext cx="1184438" cy="2411047"/>
            </a:xfrm>
            <a:prstGeom prst="rect">
              <a:avLst/>
            </a:prstGeom>
          </p:spPr>
        </p:pic>
        <p:sp>
          <p:nvSpPr>
            <p:cNvPr id="10" name="Выноска-облако 9"/>
            <p:cNvSpPr/>
            <p:nvPr/>
          </p:nvSpPr>
          <p:spPr>
            <a:xfrm>
              <a:off x="10663904" y="3867843"/>
              <a:ext cx="1115433" cy="1063797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909160" y="4047429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4400" dirty="0">
                <a:solidFill>
                  <a:srgbClr val="F07DF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9739" y="1700677"/>
            <a:ext cx="11219756" cy="5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Выбери то занятие, которое тебе больше всего </a:t>
            </a:r>
            <a:r>
              <a:rPr lang="ru-RU" sz="28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нравится</a:t>
            </a:r>
            <a:endParaRPr lang="ru-RU" sz="28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9743" y="2572088"/>
            <a:ext cx="8345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А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Играть в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футбол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Б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Рисовать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картины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Изучать историю своего населенного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пункта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Вести блог, снимать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видеоролики</a:t>
            </a:r>
            <a:endParaRPr lang="ru-RU" sz="2400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7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92023" y="3803556"/>
            <a:ext cx="2258845" cy="2897226"/>
            <a:chOff x="192023" y="3803556"/>
            <a:chExt cx="2258845" cy="289722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12" y="4289735"/>
              <a:ext cx="1220056" cy="2411047"/>
            </a:xfrm>
            <a:prstGeom prst="rect">
              <a:avLst/>
            </a:prstGeom>
          </p:spPr>
        </p:pic>
        <p:sp>
          <p:nvSpPr>
            <p:cNvPr id="11" name="Выноска-облако 10"/>
            <p:cNvSpPr/>
            <p:nvPr/>
          </p:nvSpPr>
          <p:spPr>
            <a:xfrm flipH="1">
              <a:off x="192023" y="3803556"/>
              <a:ext cx="1115433" cy="1063797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37279" y="3950733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368336" y="3867843"/>
            <a:ext cx="2411001" cy="2887795"/>
            <a:chOff x="9368336" y="3867843"/>
            <a:chExt cx="2411001" cy="288779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336" y="4344591"/>
              <a:ext cx="1184438" cy="2411047"/>
            </a:xfrm>
            <a:prstGeom prst="rect">
              <a:avLst/>
            </a:prstGeom>
          </p:spPr>
        </p:pic>
        <p:sp>
          <p:nvSpPr>
            <p:cNvPr id="10" name="Выноска-облако 9"/>
            <p:cNvSpPr/>
            <p:nvPr/>
          </p:nvSpPr>
          <p:spPr>
            <a:xfrm>
              <a:off x="10663904" y="3867843"/>
              <a:ext cx="1115433" cy="1063797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909160" y="4047429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4400" dirty="0">
                <a:solidFill>
                  <a:srgbClr val="F07DF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9739" y="1700677"/>
            <a:ext cx="11219756" cy="5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Выбери то занятие, которое тебе больше всего </a:t>
            </a:r>
            <a:r>
              <a:rPr lang="ru-RU" sz="28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нравится</a:t>
            </a:r>
            <a:endParaRPr lang="ru-RU" sz="28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9743" y="2572088"/>
            <a:ext cx="8345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А) Играть в настольный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теннис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Б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Выступать на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сцене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Изучать ориентирование на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местности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Писать пост в блог (школьную газету)</a:t>
            </a:r>
          </a:p>
        </p:txBody>
      </p:sp>
    </p:spTree>
    <p:extLst>
      <p:ext uri="{BB962C8B-B14F-4D97-AF65-F5344CB8AC3E}">
        <p14:creationId xmlns:p14="http://schemas.microsoft.com/office/powerpoint/2010/main" val="15311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92023" y="3803556"/>
            <a:ext cx="2258845" cy="2897226"/>
            <a:chOff x="192023" y="3803556"/>
            <a:chExt cx="2258845" cy="289722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12" y="4289735"/>
              <a:ext cx="1220056" cy="2411047"/>
            </a:xfrm>
            <a:prstGeom prst="rect">
              <a:avLst/>
            </a:prstGeom>
          </p:spPr>
        </p:pic>
        <p:sp>
          <p:nvSpPr>
            <p:cNvPr id="11" name="Выноска-облако 10"/>
            <p:cNvSpPr/>
            <p:nvPr/>
          </p:nvSpPr>
          <p:spPr>
            <a:xfrm flipH="1">
              <a:off x="192023" y="3803556"/>
              <a:ext cx="1115433" cy="1063797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37279" y="3950733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368336" y="3867843"/>
            <a:ext cx="2411001" cy="2887795"/>
            <a:chOff x="9368336" y="3867843"/>
            <a:chExt cx="2411001" cy="288779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336" y="4344591"/>
              <a:ext cx="1184438" cy="2411047"/>
            </a:xfrm>
            <a:prstGeom prst="rect">
              <a:avLst/>
            </a:prstGeom>
          </p:spPr>
        </p:pic>
        <p:sp>
          <p:nvSpPr>
            <p:cNvPr id="10" name="Выноска-облако 9"/>
            <p:cNvSpPr/>
            <p:nvPr/>
          </p:nvSpPr>
          <p:spPr>
            <a:xfrm>
              <a:off x="10663904" y="3867843"/>
              <a:ext cx="1115433" cy="1063797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909160" y="4047429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4400" dirty="0">
                <a:solidFill>
                  <a:srgbClr val="F07DF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9739" y="1700677"/>
            <a:ext cx="11219756" cy="5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Выбери то занятие, которое тебе больше всего </a:t>
            </a:r>
            <a:r>
              <a:rPr lang="ru-RU" sz="28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нравится</a:t>
            </a:r>
            <a:endParaRPr lang="ru-RU" sz="28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9743" y="2572088"/>
            <a:ext cx="8345799" cy="224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А) Заниматься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плаванием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Б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Плести из бисера,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вышивать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Изучать страны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мира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Редактировать заметки</a:t>
            </a:r>
          </a:p>
        </p:txBody>
      </p:sp>
    </p:spTree>
    <p:extLst>
      <p:ext uri="{BB962C8B-B14F-4D97-AF65-F5344CB8AC3E}">
        <p14:creationId xmlns:p14="http://schemas.microsoft.com/office/powerpoint/2010/main" val="10154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92023" y="3803556"/>
            <a:ext cx="2258845" cy="2897226"/>
            <a:chOff x="192023" y="3803556"/>
            <a:chExt cx="2258845" cy="289722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12" y="4289735"/>
              <a:ext cx="1220056" cy="2411047"/>
            </a:xfrm>
            <a:prstGeom prst="rect">
              <a:avLst/>
            </a:prstGeom>
          </p:spPr>
        </p:pic>
        <p:sp>
          <p:nvSpPr>
            <p:cNvPr id="11" name="Выноска-облако 10"/>
            <p:cNvSpPr/>
            <p:nvPr/>
          </p:nvSpPr>
          <p:spPr>
            <a:xfrm flipH="1">
              <a:off x="192023" y="3803556"/>
              <a:ext cx="1115433" cy="1063797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37279" y="3950733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368336" y="3867843"/>
            <a:ext cx="2411001" cy="2887795"/>
            <a:chOff x="9368336" y="3867843"/>
            <a:chExt cx="2411001" cy="288779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336" y="4344591"/>
              <a:ext cx="1184438" cy="2411047"/>
            </a:xfrm>
            <a:prstGeom prst="rect">
              <a:avLst/>
            </a:prstGeom>
          </p:spPr>
        </p:pic>
        <p:sp>
          <p:nvSpPr>
            <p:cNvPr id="10" name="Выноска-облако 9"/>
            <p:cNvSpPr/>
            <p:nvPr/>
          </p:nvSpPr>
          <p:spPr>
            <a:xfrm>
              <a:off x="10663904" y="3867843"/>
              <a:ext cx="1115433" cy="1063797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909160" y="4047429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4400" dirty="0">
                <a:solidFill>
                  <a:srgbClr val="F07DF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9739" y="1700677"/>
            <a:ext cx="11219756" cy="5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Выбери то занятие, которое тебе больше всего </a:t>
            </a:r>
            <a:r>
              <a:rPr lang="ru-RU" sz="28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нравится</a:t>
            </a:r>
            <a:endParaRPr lang="ru-RU" sz="28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9743" y="2572088"/>
            <a:ext cx="8345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А) Играть в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волейбол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Б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Петь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Изучать правила поведения в лесу при 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   туристических походах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Изучать профессии</a:t>
            </a:r>
          </a:p>
        </p:txBody>
      </p:sp>
    </p:spTree>
    <p:extLst>
      <p:ext uri="{BB962C8B-B14F-4D97-AF65-F5344CB8AC3E}">
        <p14:creationId xmlns:p14="http://schemas.microsoft.com/office/powerpoint/2010/main" val="33315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92023" y="3803556"/>
            <a:ext cx="2258845" cy="2897226"/>
            <a:chOff x="192023" y="3803556"/>
            <a:chExt cx="2258845" cy="289722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12" y="4289735"/>
              <a:ext cx="1220056" cy="2411047"/>
            </a:xfrm>
            <a:prstGeom prst="rect">
              <a:avLst/>
            </a:prstGeom>
          </p:spPr>
        </p:pic>
        <p:sp>
          <p:nvSpPr>
            <p:cNvPr id="11" name="Выноска-облако 10"/>
            <p:cNvSpPr/>
            <p:nvPr/>
          </p:nvSpPr>
          <p:spPr>
            <a:xfrm flipH="1">
              <a:off x="192023" y="3803556"/>
              <a:ext cx="1115433" cy="1063797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37279" y="3950733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368336" y="3867843"/>
            <a:ext cx="2411001" cy="2887795"/>
            <a:chOff x="9368336" y="3867843"/>
            <a:chExt cx="2411001" cy="288779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336" y="4344591"/>
              <a:ext cx="1184438" cy="2411047"/>
            </a:xfrm>
            <a:prstGeom prst="rect">
              <a:avLst/>
            </a:prstGeom>
          </p:spPr>
        </p:pic>
        <p:sp>
          <p:nvSpPr>
            <p:cNvPr id="10" name="Выноска-облако 9"/>
            <p:cNvSpPr/>
            <p:nvPr/>
          </p:nvSpPr>
          <p:spPr>
            <a:xfrm>
              <a:off x="10663904" y="3867843"/>
              <a:ext cx="1115433" cy="1063797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909160" y="4047429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4400" dirty="0">
                <a:solidFill>
                  <a:srgbClr val="F07DF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9739" y="1700677"/>
            <a:ext cx="11219756" cy="5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Выбери то занятие, которое тебе больше всего </a:t>
            </a:r>
            <a:r>
              <a:rPr lang="ru-RU" sz="28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нравится</a:t>
            </a:r>
            <a:endParaRPr lang="ru-RU" sz="28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9743" y="2572088"/>
            <a:ext cx="8345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А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Играть в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баскетбол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Б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Танцевать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Изучать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природу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Изучать праздники и традиции</a:t>
            </a:r>
          </a:p>
        </p:txBody>
      </p:sp>
    </p:spTree>
    <p:extLst>
      <p:ext uri="{BB962C8B-B14F-4D97-AF65-F5344CB8AC3E}">
        <p14:creationId xmlns:p14="http://schemas.microsoft.com/office/powerpoint/2010/main" val="275093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92023" y="3803556"/>
            <a:ext cx="2258845" cy="2897226"/>
            <a:chOff x="192023" y="3803556"/>
            <a:chExt cx="2258845" cy="289722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12" y="4289735"/>
              <a:ext cx="1220056" cy="2411047"/>
            </a:xfrm>
            <a:prstGeom prst="rect">
              <a:avLst/>
            </a:prstGeom>
          </p:spPr>
        </p:pic>
        <p:sp>
          <p:nvSpPr>
            <p:cNvPr id="11" name="Выноска-облако 10"/>
            <p:cNvSpPr/>
            <p:nvPr/>
          </p:nvSpPr>
          <p:spPr>
            <a:xfrm flipH="1">
              <a:off x="192023" y="3803556"/>
              <a:ext cx="1115433" cy="1063797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37279" y="3950733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368336" y="3867843"/>
            <a:ext cx="2411001" cy="2887795"/>
            <a:chOff x="9368336" y="3867843"/>
            <a:chExt cx="2411001" cy="288779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336" y="4344591"/>
              <a:ext cx="1184438" cy="2411047"/>
            </a:xfrm>
            <a:prstGeom prst="rect">
              <a:avLst/>
            </a:prstGeom>
          </p:spPr>
        </p:pic>
        <p:sp>
          <p:nvSpPr>
            <p:cNvPr id="10" name="Выноска-облако 9"/>
            <p:cNvSpPr/>
            <p:nvPr/>
          </p:nvSpPr>
          <p:spPr>
            <a:xfrm>
              <a:off x="10663904" y="3867843"/>
              <a:ext cx="1115433" cy="1063797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909160" y="4047429"/>
              <a:ext cx="3124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4400" dirty="0">
                <a:solidFill>
                  <a:srgbClr val="F07DF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9739" y="1700677"/>
            <a:ext cx="11219756" cy="5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Выбери то занятие, которое тебе больше всего </a:t>
            </a:r>
            <a:r>
              <a:rPr lang="ru-RU" sz="28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нравится</a:t>
            </a:r>
            <a:endParaRPr lang="ru-RU" sz="28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9743" y="2572088"/>
            <a:ext cx="8345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А) Кататься на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коньках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Б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Играть в 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спектаклях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Изучать архитектуру (</a:t>
            </a: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памятники)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</a:t>
            </a:r>
            <a:r>
              <a:rPr lang="ru-RU" sz="2400" dirty="0">
                <a:solidFill>
                  <a:srgbClr val="569FF7"/>
                </a:solidFill>
                <a:latin typeface="Involve" panose="020B0502020202020204" pitchFamily="34" charset="0"/>
              </a:rPr>
              <a:t>) Писать сценарии</a:t>
            </a:r>
          </a:p>
        </p:txBody>
      </p:sp>
    </p:spTree>
    <p:extLst>
      <p:ext uri="{BB962C8B-B14F-4D97-AF65-F5344CB8AC3E}">
        <p14:creationId xmlns:p14="http://schemas.microsoft.com/office/powerpoint/2010/main" val="136834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335</Words>
  <Application>Microsoft Office PowerPoint</Application>
  <PresentationFormat>Широкоэкранный</PresentationFormat>
  <Paragraphs>78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Z22KPS</cp:lastModifiedBy>
  <cp:revision>171</cp:revision>
  <dcterms:created xsi:type="dcterms:W3CDTF">2024-09-03T11:38:10Z</dcterms:created>
  <dcterms:modified xsi:type="dcterms:W3CDTF">2025-03-13T18:26:25Z</dcterms:modified>
</cp:coreProperties>
</file>