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66" r:id="rId4"/>
    <p:sldId id="367" r:id="rId5"/>
    <p:sldId id="368" r:id="rId6"/>
    <p:sldId id="372" r:id="rId7"/>
    <p:sldId id="371" r:id="rId8"/>
    <p:sldId id="3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Involve" panose="020B0502020202020204" pitchFamily="34" charset="0"/>
              </a:rPr>
              <a:t>14</a:t>
            </a:r>
            <a:r>
              <a:rPr lang="ru-RU" sz="1600">
                <a:solidFill>
                  <a:schemeClr val="bg1"/>
                </a:solidFill>
                <a:latin typeface="Involve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марта 2025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334"/>
          <a:stretch/>
        </p:blipFill>
        <p:spPr>
          <a:xfrm>
            <a:off x="1557866" y="953441"/>
            <a:ext cx="9518055" cy="5904559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3571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1097324"/>
            <a:ext cx="9827036" cy="576067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0693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1220505"/>
            <a:ext cx="8913443" cy="5637495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Преимущество обучения в СПО</a:t>
            </a:r>
          </a:p>
        </p:txBody>
      </p:sp>
    </p:spTree>
    <p:extLst>
      <p:ext uri="{BB962C8B-B14F-4D97-AF65-F5344CB8AC3E}">
        <p14:creationId xmlns:p14="http://schemas.microsoft.com/office/powerpoint/2010/main" val="115127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1" y="874478"/>
            <a:ext cx="9292045" cy="5948532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77" y="1206976"/>
            <a:ext cx="8665869" cy="555639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1197790"/>
            <a:ext cx="9639914" cy="5660210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Способы подачи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09193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7 марта 2025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165284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Александр Воловик</cp:lastModifiedBy>
  <cp:revision>159</cp:revision>
  <dcterms:created xsi:type="dcterms:W3CDTF">2024-09-03T11:38:10Z</dcterms:created>
  <dcterms:modified xsi:type="dcterms:W3CDTF">2025-03-13T16:47:37Z</dcterms:modified>
</cp:coreProperties>
</file>