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53" r:id="rId3"/>
    <p:sldId id="355" r:id="rId4"/>
    <p:sldId id="361" r:id="rId5"/>
    <p:sldId id="362" r:id="rId6"/>
    <p:sldId id="357" r:id="rId7"/>
    <p:sldId id="356" r:id="rId8"/>
    <p:sldId id="364" r:id="rId9"/>
    <p:sldId id="365" r:id="rId1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00" userDrawn="1">
          <p15:clr>
            <a:srgbClr val="A4A3A4"/>
          </p15:clr>
        </p15:guide>
        <p15:guide id="2" pos="302" userDrawn="1">
          <p15:clr>
            <a:srgbClr val="A4A3A4"/>
          </p15:clr>
        </p15:guide>
        <p15:guide id="3" pos="7401" userDrawn="1">
          <p15:clr>
            <a:srgbClr val="A4A3A4"/>
          </p15:clr>
        </p15:guide>
        <p15:guide id="4" orient="horz" pos="4042" userDrawn="1">
          <p15:clr>
            <a:srgbClr val="A4A3A4"/>
          </p15:clr>
        </p15:guide>
        <p15:guide id="5" pos="3931" userDrawn="1">
          <p15:clr>
            <a:srgbClr val="A4A3A4"/>
          </p15:clr>
        </p15:guide>
        <p15:guide id="6" orient="horz" pos="149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07DFC"/>
    <a:srgbClr val="569FF7"/>
    <a:srgbClr val="07D2E0"/>
    <a:srgbClr val="8061FF"/>
    <a:srgbClr val="4342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316" autoAdjust="0"/>
  </p:normalViewPr>
  <p:slideViewPr>
    <p:cSldViewPr snapToGrid="0" showGuides="1">
      <p:cViewPr varScale="1">
        <p:scale>
          <a:sx n="109" d="100"/>
          <a:sy n="109" d="100"/>
        </p:scale>
        <p:origin x="636" y="102"/>
      </p:cViewPr>
      <p:guideLst>
        <p:guide orient="horz" pos="300"/>
        <p:guide pos="302"/>
        <p:guide pos="7401"/>
        <p:guide orient="horz" pos="4042"/>
        <p:guide pos="3931"/>
        <p:guide orient="horz" pos="149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037438F-1B89-4BF8-BBB3-96AFED11D6C9}" type="doc">
      <dgm:prSet loTypeId="urn:microsoft.com/office/officeart/2005/8/layout/cycle6" loCatId="cycle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76DCC14E-D18C-4C31-AC2A-73044C8F771F}">
      <dgm:prSet phldrT="[Текст]" custT="1"/>
      <dgm:spPr/>
      <dgm:t>
        <a:bodyPr/>
        <a:lstStyle/>
        <a:p>
          <a:r>
            <a:rPr lang="ru-RU" sz="1400" b="1" dirty="0" smtClean="0">
              <a:latin typeface="Involve SemiBold" panose="020B0502020202020204" pitchFamily="34" charset="0"/>
            </a:rPr>
            <a:t>психолого-педагогические</a:t>
          </a:r>
          <a:endParaRPr lang="ru-RU" sz="1400" b="1" dirty="0">
            <a:latin typeface="Involve SemiBold" panose="020B0502020202020204" pitchFamily="34" charset="0"/>
          </a:endParaRPr>
        </a:p>
      </dgm:t>
    </dgm:pt>
    <dgm:pt modelId="{CE794553-DCA9-4387-9A84-F90A8FBE8433}" type="parTrans" cxnId="{5E569B17-2E81-47FD-A902-4ACD6EFACF0A}">
      <dgm:prSet/>
      <dgm:spPr/>
      <dgm:t>
        <a:bodyPr/>
        <a:lstStyle/>
        <a:p>
          <a:endParaRPr lang="ru-RU" sz="1400" b="1"/>
        </a:p>
      </dgm:t>
    </dgm:pt>
    <dgm:pt modelId="{AA004C7E-6BAD-4253-BEA5-23B75D4C9056}" type="sibTrans" cxnId="{5E569B17-2E81-47FD-A902-4ACD6EFACF0A}">
      <dgm:prSet/>
      <dgm:spPr>
        <a:ln w="28575">
          <a:solidFill>
            <a:srgbClr val="F07DFC"/>
          </a:solidFill>
        </a:ln>
      </dgm:spPr>
      <dgm:t>
        <a:bodyPr/>
        <a:lstStyle/>
        <a:p>
          <a:endParaRPr lang="ru-RU" sz="1400" b="1"/>
        </a:p>
      </dgm:t>
    </dgm:pt>
    <dgm:pt modelId="{3494411E-3780-4359-8421-8B8C51699E5A}">
      <dgm:prSet phldrT="[Текст]" custT="1"/>
      <dgm:spPr/>
      <dgm:t>
        <a:bodyPr/>
        <a:lstStyle/>
        <a:p>
          <a:r>
            <a:rPr lang="ru-RU" sz="1400" b="1" dirty="0" smtClean="0">
              <a:latin typeface="Involve SemiBold" panose="020B0502020202020204" pitchFamily="34" charset="0"/>
            </a:rPr>
            <a:t>инженерные</a:t>
          </a:r>
          <a:endParaRPr lang="ru-RU" sz="1400" b="1" dirty="0">
            <a:latin typeface="Involve SemiBold" panose="020B0502020202020204" pitchFamily="34" charset="0"/>
          </a:endParaRPr>
        </a:p>
      </dgm:t>
    </dgm:pt>
    <dgm:pt modelId="{E36C76EF-7ADE-4C0B-BDE9-7E02DDC2BDD6}" type="parTrans" cxnId="{60033A13-47C6-4CBC-93E0-FCAE36DE0248}">
      <dgm:prSet/>
      <dgm:spPr/>
      <dgm:t>
        <a:bodyPr/>
        <a:lstStyle/>
        <a:p>
          <a:endParaRPr lang="ru-RU" sz="1400" b="1"/>
        </a:p>
      </dgm:t>
    </dgm:pt>
    <dgm:pt modelId="{3E7D28A9-0E55-441E-B65F-00024BB1829D}" type="sibTrans" cxnId="{60033A13-47C6-4CBC-93E0-FCAE36DE0248}">
      <dgm:prSet/>
      <dgm:spPr>
        <a:ln w="28575">
          <a:solidFill>
            <a:srgbClr val="F07DFC"/>
          </a:solidFill>
        </a:ln>
      </dgm:spPr>
      <dgm:t>
        <a:bodyPr/>
        <a:lstStyle/>
        <a:p>
          <a:endParaRPr lang="ru-RU" sz="1400" b="1"/>
        </a:p>
      </dgm:t>
    </dgm:pt>
    <dgm:pt modelId="{3B1A4722-F5E5-4B0F-B104-B16B1DE997BF}">
      <dgm:prSet phldrT="[Текст]" custT="1"/>
      <dgm:spPr/>
      <dgm:t>
        <a:bodyPr/>
        <a:lstStyle/>
        <a:p>
          <a:r>
            <a:rPr lang="ru-RU" sz="1400" b="1" dirty="0" smtClean="0">
              <a:latin typeface="Involve SemiBold" panose="020B0502020202020204" pitchFamily="34" charset="0"/>
            </a:rPr>
            <a:t>морские</a:t>
          </a:r>
          <a:endParaRPr lang="ru-RU" sz="1400" b="1" dirty="0">
            <a:latin typeface="Involve SemiBold" panose="020B0502020202020204" pitchFamily="34" charset="0"/>
          </a:endParaRPr>
        </a:p>
      </dgm:t>
    </dgm:pt>
    <dgm:pt modelId="{696F1DAA-3569-4A58-90E9-D46709118FDD}" type="parTrans" cxnId="{44EFBC62-3A5A-4802-A175-5324935E3B6F}">
      <dgm:prSet/>
      <dgm:spPr/>
      <dgm:t>
        <a:bodyPr/>
        <a:lstStyle/>
        <a:p>
          <a:endParaRPr lang="ru-RU" sz="1400" b="1"/>
        </a:p>
      </dgm:t>
    </dgm:pt>
    <dgm:pt modelId="{08EB533F-1AAE-4F25-9EF5-33499B1604A2}" type="sibTrans" cxnId="{44EFBC62-3A5A-4802-A175-5324935E3B6F}">
      <dgm:prSet/>
      <dgm:spPr>
        <a:ln w="28575">
          <a:solidFill>
            <a:srgbClr val="F07DFC"/>
          </a:solidFill>
        </a:ln>
      </dgm:spPr>
      <dgm:t>
        <a:bodyPr/>
        <a:lstStyle/>
        <a:p>
          <a:endParaRPr lang="ru-RU" sz="1400" b="1"/>
        </a:p>
      </dgm:t>
    </dgm:pt>
    <dgm:pt modelId="{3E9E4D59-2FB7-4BD6-B152-57C0F68165FD}">
      <dgm:prSet phldrT="[Текст]" custT="1"/>
      <dgm:spPr/>
      <dgm:t>
        <a:bodyPr/>
        <a:lstStyle/>
        <a:p>
          <a:r>
            <a:rPr lang="ru-RU" sz="1400" b="1" dirty="0" smtClean="0">
              <a:latin typeface="Involve SemiBold" panose="020B0502020202020204" pitchFamily="34" charset="0"/>
            </a:rPr>
            <a:t>транспортно-логистические</a:t>
          </a:r>
          <a:endParaRPr lang="ru-RU" sz="1400" b="1" dirty="0">
            <a:latin typeface="Involve SemiBold" panose="020B0502020202020204" pitchFamily="34" charset="0"/>
          </a:endParaRPr>
        </a:p>
      </dgm:t>
    </dgm:pt>
    <dgm:pt modelId="{13B1F60A-1C72-4BC8-9EE9-FADACFF1C992}" type="parTrans" cxnId="{CBD81156-8F82-4B9F-9919-7C65501A7B55}">
      <dgm:prSet/>
      <dgm:spPr/>
      <dgm:t>
        <a:bodyPr/>
        <a:lstStyle/>
        <a:p>
          <a:endParaRPr lang="ru-RU" sz="1400" b="1"/>
        </a:p>
      </dgm:t>
    </dgm:pt>
    <dgm:pt modelId="{568B1521-66B6-4423-A87C-5CA8F82CC461}" type="sibTrans" cxnId="{CBD81156-8F82-4B9F-9919-7C65501A7B55}">
      <dgm:prSet/>
      <dgm:spPr>
        <a:ln w="28575">
          <a:solidFill>
            <a:srgbClr val="F07DFC"/>
          </a:solidFill>
        </a:ln>
      </dgm:spPr>
      <dgm:t>
        <a:bodyPr/>
        <a:lstStyle/>
        <a:p>
          <a:endParaRPr lang="ru-RU" sz="1400" b="1"/>
        </a:p>
      </dgm:t>
    </dgm:pt>
    <dgm:pt modelId="{39749F05-8CC4-48D3-A7C7-3240F0BD1B8E}">
      <dgm:prSet phldrT="[Текст]" custT="1"/>
      <dgm:spPr/>
      <dgm:t>
        <a:bodyPr/>
        <a:lstStyle/>
        <a:p>
          <a:r>
            <a:rPr lang="ru-RU" sz="1400" b="1" dirty="0" smtClean="0">
              <a:latin typeface="Involve SemiBold" panose="020B0502020202020204" pitchFamily="34" charset="0"/>
            </a:rPr>
            <a:t>кадетские</a:t>
          </a:r>
          <a:endParaRPr lang="ru-RU" sz="1400" b="1" dirty="0">
            <a:latin typeface="Involve SemiBold" panose="020B0502020202020204" pitchFamily="34" charset="0"/>
          </a:endParaRPr>
        </a:p>
      </dgm:t>
    </dgm:pt>
    <dgm:pt modelId="{08B95A8D-B62D-4B13-8122-29DBC597ED44}" type="parTrans" cxnId="{BB1011D7-B4C6-41EA-85FF-8B5D526A5F09}">
      <dgm:prSet/>
      <dgm:spPr/>
      <dgm:t>
        <a:bodyPr/>
        <a:lstStyle/>
        <a:p>
          <a:endParaRPr lang="ru-RU" sz="1400" b="1"/>
        </a:p>
      </dgm:t>
    </dgm:pt>
    <dgm:pt modelId="{69C76B5F-A28C-4B0F-B3CF-56A907F0D09C}" type="sibTrans" cxnId="{BB1011D7-B4C6-41EA-85FF-8B5D526A5F09}">
      <dgm:prSet/>
      <dgm:spPr>
        <a:ln w="28575">
          <a:solidFill>
            <a:srgbClr val="F07DFC"/>
          </a:solidFill>
        </a:ln>
      </dgm:spPr>
      <dgm:t>
        <a:bodyPr/>
        <a:lstStyle/>
        <a:p>
          <a:endParaRPr lang="ru-RU" sz="1400" b="1"/>
        </a:p>
      </dgm:t>
    </dgm:pt>
    <dgm:pt modelId="{C2936818-4BF9-46E7-893B-BD47701248C0}">
      <dgm:prSet custT="1"/>
      <dgm:spPr/>
      <dgm:t>
        <a:bodyPr/>
        <a:lstStyle/>
        <a:p>
          <a:r>
            <a:rPr lang="ru-RU" sz="1400" b="1" dirty="0" smtClean="0">
              <a:latin typeface="Involve SemiBold" panose="020B0502020202020204" pitchFamily="34" charset="0"/>
            </a:rPr>
            <a:t>железнодорожные</a:t>
          </a:r>
          <a:endParaRPr lang="ru-RU" sz="1400" b="1" dirty="0">
            <a:latin typeface="Involve SemiBold" panose="020B0502020202020204" pitchFamily="34" charset="0"/>
          </a:endParaRPr>
        </a:p>
      </dgm:t>
    </dgm:pt>
    <dgm:pt modelId="{6256271B-75E0-4818-A18F-0EFB7669AE3E}" type="parTrans" cxnId="{D2E0CD50-CC72-48CA-9046-34DE36008FC8}">
      <dgm:prSet/>
      <dgm:spPr/>
      <dgm:t>
        <a:bodyPr/>
        <a:lstStyle/>
        <a:p>
          <a:endParaRPr lang="ru-RU" sz="1400" b="1"/>
        </a:p>
      </dgm:t>
    </dgm:pt>
    <dgm:pt modelId="{FD664604-3893-402C-8901-918B2A439C07}" type="sibTrans" cxnId="{D2E0CD50-CC72-48CA-9046-34DE36008FC8}">
      <dgm:prSet/>
      <dgm:spPr>
        <a:ln w="28575">
          <a:solidFill>
            <a:srgbClr val="F07DFC"/>
          </a:solidFill>
        </a:ln>
      </dgm:spPr>
      <dgm:t>
        <a:bodyPr/>
        <a:lstStyle/>
        <a:p>
          <a:endParaRPr lang="ru-RU" sz="1400" b="1"/>
        </a:p>
      </dgm:t>
    </dgm:pt>
    <dgm:pt modelId="{0F20BD93-745B-41F0-ADFA-11E0633368A3}">
      <dgm:prSet custT="1"/>
      <dgm:spPr/>
      <dgm:t>
        <a:bodyPr/>
        <a:lstStyle/>
        <a:p>
          <a:r>
            <a:rPr lang="ru-RU" sz="1400" b="1" dirty="0" smtClean="0">
              <a:latin typeface="Involve SemiBold" panose="020B0502020202020204" pitchFamily="34" charset="0"/>
            </a:rPr>
            <a:t>авиационные</a:t>
          </a:r>
          <a:endParaRPr lang="ru-RU" sz="1400" b="1" dirty="0">
            <a:latin typeface="Involve SemiBold" panose="020B0502020202020204" pitchFamily="34" charset="0"/>
          </a:endParaRPr>
        </a:p>
      </dgm:t>
    </dgm:pt>
    <dgm:pt modelId="{1EC3B386-1EF3-41F0-B55D-D932663BDF9F}" type="parTrans" cxnId="{09B9702D-FDD7-49C1-A83E-EEC78F7D286F}">
      <dgm:prSet/>
      <dgm:spPr/>
      <dgm:t>
        <a:bodyPr/>
        <a:lstStyle/>
        <a:p>
          <a:endParaRPr lang="ru-RU" sz="1400" b="1"/>
        </a:p>
      </dgm:t>
    </dgm:pt>
    <dgm:pt modelId="{9521EFDA-73C5-4961-AA2C-24154BCC4F38}" type="sibTrans" cxnId="{09B9702D-FDD7-49C1-A83E-EEC78F7D286F}">
      <dgm:prSet/>
      <dgm:spPr>
        <a:ln w="28575">
          <a:solidFill>
            <a:srgbClr val="F07DFC"/>
          </a:solidFill>
        </a:ln>
      </dgm:spPr>
      <dgm:t>
        <a:bodyPr/>
        <a:lstStyle/>
        <a:p>
          <a:endParaRPr lang="ru-RU" sz="1400" b="1"/>
        </a:p>
      </dgm:t>
    </dgm:pt>
    <dgm:pt modelId="{EE118048-53BA-4C36-AFA5-EB662559C1C8}">
      <dgm:prSet/>
      <dgm:spPr/>
      <dgm:t>
        <a:bodyPr/>
        <a:lstStyle/>
        <a:p>
          <a:r>
            <a:rPr lang="ru-RU" dirty="0" smtClean="0"/>
            <a:t>судостроительные </a:t>
          </a:r>
          <a:endParaRPr lang="ru-RU" dirty="0"/>
        </a:p>
      </dgm:t>
    </dgm:pt>
    <dgm:pt modelId="{A0B3055E-0213-458C-A7DE-1DACD2FC68DE}" type="parTrans" cxnId="{E50E6B41-4907-4C3A-8F15-E14999B8BC96}">
      <dgm:prSet/>
      <dgm:spPr/>
      <dgm:t>
        <a:bodyPr/>
        <a:lstStyle/>
        <a:p>
          <a:endParaRPr lang="ru-RU"/>
        </a:p>
      </dgm:t>
    </dgm:pt>
    <dgm:pt modelId="{BED3AA90-29AA-4FC3-8C76-0ACF42D9D5AC}" type="sibTrans" cxnId="{E50E6B41-4907-4C3A-8F15-E14999B8BC96}">
      <dgm:prSet/>
      <dgm:spPr>
        <a:ln w="38100">
          <a:solidFill>
            <a:srgbClr val="F07DFC"/>
          </a:solidFill>
        </a:ln>
      </dgm:spPr>
      <dgm:t>
        <a:bodyPr/>
        <a:lstStyle/>
        <a:p>
          <a:endParaRPr lang="ru-RU"/>
        </a:p>
      </dgm:t>
    </dgm:pt>
    <dgm:pt modelId="{D7C2CBFF-FAC8-4A41-8C55-1A3C331D2D93}" type="pres">
      <dgm:prSet presAssocID="{4037438F-1B89-4BF8-BBB3-96AFED11D6C9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CC1A274-F5C6-47E2-84A2-CBB1F97E2F16}" type="pres">
      <dgm:prSet presAssocID="{76DCC14E-D18C-4C31-AC2A-73044C8F771F}" presName="node" presStyleLbl="node1" presStyleIdx="0" presStyleCnt="8" custScaleX="188917" custRadScaleRad="100226" custRadScaleInc="1700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5A4DE9C-AEC9-4BFC-B1E1-BB1EB520BAD5}" type="pres">
      <dgm:prSet presAssocID="{76DCC14E-D18C-4C31-AC2A-73044C8F771F}" presName="spNode" presStyleCnt="0"/>
      <dgm:spPr/>
    </dgm:pt>
    <dgm:pt modelId="{457AB462-7E76-4911-B904-65D56B184B24}" type="pres">
      <dgm:prSet presAssocID="{AA004C7E-6BAD-4253-BEA5-23B75D4C9056}" presName="sibTrans" presStyleLbl="sibTrans1D1" presStyleIdx="0" presStyleCnt="8"/>
      <dgm:spPr/>
      <dgm:t>
        <a:bodyPr/>
        <a:lstStyle/>
        <a:p>
          <a:endParaRPr lang="ru-RU"/>
        </a:p>
      </dgm:t>
    </dgm:pt>
    <dgm:pt modelId="{E42E0637-88FA-4E78-AC1E-F00B1D87EFDE}" type="pres">
      <dgm:prSet presAssocID="{0F20BD93-745B-41F0-ADFA-11E0633368A3}" presName="node" presStyleLbl="node1" presStyleIdx="1" presStyleCnt="8" custScaleX="188917" custRadScaleRad="106410" custRadScaleInc="8528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56A50BB-8AFD-4A5B-95D9-75959C1A5BAB}" type="pres">
      <dgm:prSet presAssocID="{0F20BD93-745B-41F0-ADFA-11E0633368A3}" presName="spNode" presStyleCnt="0"/>
      <dgm:spPr/>
    </dgm:pt>
    <dgm:pt modelId="{8FA7AC8B-BC24-455B-A2A9-6E32D1E6C4EF}" type="pres">
      <dgm:prSet presAssocID="{9521EFDA-73C5-4961-AA2C-24154BCC4F38}" presName="sibTrans" presStyleLbl="sibTrans1D1" presStyleIdx="1" presStyleCnt="8"/>
      <dgm:spPr/>
      <dgm:t>
        <a:bodyPr/>
        <a:lstStyle/>
        <a:p>
          <a:endParaRPr lang="ru-RU"/>
        </a:p>
      </dgm:t>
    </dgm:pt>
    <dgm:pt modelId="{EB7DDB01-8268-47FB-AF45-B97843DFFE2E}" type="pres">
      <dgm:prSet presAssocID="{3494411E-3780-4359-8421-8B8C51699E5A}" presName="node" presStyleLbl="node1" presStyleIdx="2" presStyleCnt="8" custScaleX="188917" custRadScaleRad="104460" custRadScaleInc="-46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B524BC1-ECAD-4AB3-990D-C4908C96BC0B}" type="pres">
      <dgm:prSet presAssocID="{3494411E-3780-4359-8421-8B8C51699E5A}" presName="spNode" presStyleCnt="0"/>
      <dgm:spPr/>
    </dgm:pt>
    <dgm:pt modelId="{805B5281-2B67-45AE-8CB7-AD3C5044E2C7}" type="pres">
      <dgm:prSet presAssocID="{3E7D28A9-0E55-441E-B65F-00024BB1829D}" presName="sibTrans" presStyleLbl="sibTrans1D1" presStyleIdx="2" presStyleCnt="8"/>
      <dgm:spPr/>
      <dgm:t>
        <a:bodyPr/>
        <a:lstStyle/>
        <a:p>
          <a:endParaRPr lang="ru-RU"/>
        </a:p>
      </dgm:t>
    </dgm:pt>
    <dgm:pt modelId="{838E094E-50FC-4C58-BEE0-EC923876D318}" type="pres">
      <dgm:prSet presAssocID="{EE118048-53BA-4C36-AFA5-EB662559C1C8}" presName="node" presStyleLbl="node1" presStyleIdx="3" presStyleCnt="8" custScaleX="188917" custRadScaleRad="103886" custRadScaleInc="-6735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3D811A4-EF67-4EED-8BC1-E117F2055BBC}" type="pres">
      <dgm:prSet presAssocID="{EE118048-53BA-4C36-AFA5-EB662559C1C8}" presName="spNode" presStyleCnt="0"/>
      <dgm:spPr/>
    </dgm:pt>
    <dgm:pt modelId="{D42D259A-B3D3-4AA9-B244-9A5D69D4655F}" type="pres">
      <dgm:prSet presAssocID="{BED3AA90-29AA-4FC3-8C76-0ACF42D9D5AC}" presName="sibTrans" presStyleLbl="sibTrans1D1" presStyleIdx="3" presStyleCnt="8"/>
      <dgm:spPr/>
      <dgm:t>
        <a:bodyPr/>
        <a:lstStyle/>
        <a:p>
          <a:endParaRPr lang="ru-RU"/>
        </a:p>
      </dgm:t>
    </dgm:pt>
    <dgm:pt modelId="{900D99CD-6757-4495-A573-1E8E6D1240C6}" type="pres">
      <dgm:prSet presAssocID="{3B1A4722-F5E5-4B0F-B104-B16B1DE997BF}" presName="node" presStyleLbl="node1" presStyleIdx="4" presStyleCnt="8" custScaleX="188917" custRadScaleRad="99973" custRadScaleInc="-1704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46E4DC0-DD01-4559-AF7F-14F561A6A68F}" type="pres">
      <dgm:prSet presAssocID="{3B1A4722-F5E5-4B0F-B104-B16B1DE997BF}" presName="spNode" presStyleCnt="0"/>
      <dgm:spPr/>
    </dgm:pt>
    <dgm:pt modelId="{D4EF3954-AEAB-4410-B3E6-110FA65DD125}" type="pres">
      <dgm:prSet presAssocID="{08EB533F-1AAE-4F25-9EF5-33499B1604A2}" presName="sibTrans" presStyleLbl="sibTrans1D1" presStyleIdx="4" presStyleCnt="8"/>
      <dgm:spPr/>
      <dgm:t>
        <a:bodyPr/>
        <a:lstStyle/>
        <a:p>
          <a:endParaRPr lang="ru-RU"/>
        </a:p>
      </dgm:t>
    </dgm:pt>
    <dgm:pt modelId="{92A82971-92FC-4669-B18A-98E0FFC2E715}" type="pres">
      <dgm:prSet presAssocID="{3E9E4D59-2FB7-4BD6-B152-57C0F68165FD}" presName="node" presStyleLbl="node1" presStyleIdx="5" presStyleCnt="8" custScaleX="188917" custRadScaleRad="96392" custRadScaleInc="5364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F025118-D17E-496F-835E-CCEE3E8A99DD}" type="pres">
      <dgm:prSet presAssocID="{3E9E4D59-2FB7-4BD6-B152-57C0F68165FD}" presName="spNode" presStyleCnt="0"/>
      <dgm:spPr/>
    </dgm:pt>
    <dgm:pt modelId="{333C62B7-F5A9-4825-A65F-87F91644867A}" type="pres">
      <dgm:prSet presAssocID="{568B1521-66B6-4423-A87C-5CA8F82CC461}" presName="sibTrans" presStyleLbl="sibTrans1D1" presStyleIdx="5" presStyleCnt="8"/>
      <dgm:spPr/>
      <dgm:t>
        <a:bodyPr/>
        <a:lstStyle/>
        <a:p>
          <a:endParaRPr lang="ru-RU"/>
        </a:p>
      </dgm:t>
    </dgm:pt>
    <dgm:pt modelId="{8ABE445E-F95F-4D9D-8290-2C3F79DE6992}" type="pres">
      <dgm:prSet presAssocID="{C2936818-4BF9-46E7-893B-BD47701248C0}" presName="node" presStyleLbl="node1" presStyleIdx="6" presStyleCnt="8" custScaleX="188917" custRadScaleRad="95540" custRadScaleInc="50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FAC0AFF-07D7-47D1-AA8C-9989B27FD3B1}" type="pres">
      <dgm:prSet presAssocID="{C2936818-4BF9-46E7-893B-BD47701248C0}" presName="spNode" presStyleCnt="0"/>
      <dgm:spPr/>
    </dgm:pt>
    <dgm:pt modelId="{ACB78EFE-18AB-4DE5-A5B1-5687B0A6BC04}" type="pres">
      <dgm:prSet presAssocID="{FD664604-3893-402C-8901-918B2A439C07}" presName="sibTrans" presStyleLbl="sibTrans1D1" presStyleIdx="6" presStyleCnt="8"/>
      <dgm:spPr/>
      <dgm:t>
        <a:bodyPr/>
        <a:lstStyle/>
        <a:p>
          <a:endParaRPr lang="ru-RU"/>
        </a:p>
      </dgm:t>
    </dgm:pt>
    <dgm:pt modelId="{CABF1D1C-9889-42E2-8113-03C1C3BC76EC}" type="pres">
      <dgm:prSet presAssocID="{39749F05-8CC4-48D3-A7C7-3240F0BD1B8E}" presName="node" presStyleLbl="node1" presStyleIdx="7" presStyleCnt="8" custScaleX="188917" custRadScaleRad="101388" custRadScaleInc="-3834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D4E7E97-B206-4C40-8104-DCE32DA7A406}" type="pres">
      <dgm:prSet presAssocID="{39749F05-8CC4-48D3-A7C7-3240F0BD1B8E}" presName="spNode" presStyleCnt="0"/>
      <dgm:spPr/>
    </dgm:pt>
    <dgm:pt modelId="{28061D9A-CC27-41BA-ADDB-D28EC40A7AD6}" type="pres">
      <dgm:prSet presAssocID="{69C76B5F-A28C-4B0F-B3CF-56A907F0D09C}" presName="sibTrans" presStyleLbl="sibTrans1D1" presStyleIdx="7" presStyleCnt="8"/>
      <dgm:spPr/>
      <dgm:t>
        <a:bodyPr/>
        <a:lstStyle/>
        <a:p>
          <a:endParaRPr lang="ru-RU"/>
        </a:p>
      </dgm:t>
    </dgm:pt>
  </dgm:ptLst>
  <dgm:cxnLst>
    <dgm:cxn modelId="{D2E0CD50-CC72-48CA-9046-34DE36008FC8}" srcId="{4037438F-1B89-4BF8-BBB3-96AFED11D6C9}" destId="{C2936818-4BF9-46E7-893B-BD47701248C0}" srcOrd="6" destOrd="0" parTransId="{6256271B-75E0-4818-A18F-0EFB7669AE3E}" sibTransId="{FD664604-3893-402C-8901-918B2A439C07}"/>
    <dgm:cxn modelId="{03A8460D-A089-4C09-8297-A58779460E9F}" type="presOf" srcId="{3494411E-3780-4359-8421-8B8C51699E5A}" destId="{EB7DDB01-8268-47FB-AF45-B97843DFFE2E}" srcOrd="0" destOrd="0" presId="urn:microsoft.com/office/officeart/2005/8/layout/cycle6"/>
    <dgm:cxn modelId="{44EFBC62-3A5A-4802-A175-5324935E3B6F}" srcId="{4037438F-1B89-4BF8-BBB3-96AFED11D6C9}" destId="{3B1A4722-F5E5-4B0F-B104-B16B1DE997BF}" srcOrd="4" destOrd="0" parTransId="{696F1DAA-3569-4A58-90E9-D46709118FDD}" sibTransId="{08EB533F-1AAE-4F25-9EF5-33499B1604A2}"/>
    <dgm:cxn modelId="{60033A13-47C6-4CBC-93E0-FCAE36DE0248}" srcId="{4037438F-1B89-4BF8-BBB3-96AFED11D6C9}" destId="{3494411E-3780-4359-8421-8B8C51699E5A}" srcOrd="2" destOrd="0" parTransId="{E36C76EF-7ADE-4C0B-BDE9-7E02DDC2BDD6}" sibTransId="{3E7D28A9-0E55-441E-B65F-00024BB1829D}"/>
    <dgm:cxn modelId="{5CB2735B-41A7-41B0-B203-C2C5931B345F}" type="presOf" srcId="{08EB533F-1AAE-4F25-9EF5-33499B1604A2}" destId="{D4EF3954-AEAB-4410-B3E6-110FA65DD125}" srcOrd="0" destOrd="0" presId="urn:microsoft.com/office/officeart/2005/8/layout/cycle6"/>
    <dgm:cxn modelId="{E50E6B41-4907-4C3A-8F15-E14999B8BC96}" srcId="{4037438F-1B89-4BF8-BBB3-96AFED11D6C9}" destId="{EE118048-53BA-4C36-AFA5-EB662559C1C8}" srcOrd="3" destOrd="0" parTransId="{A0B3055E-0213-458C-A7DE-1DACD2FC68DE}" sibTransId="{BED3AA90-29AA-4FC3-8C76-0ACF42D9D5AC}"/>
    <dgm:cxn modelId="{F88F76C5-900B-4D6A-A24D-340CACFE8281}" type="presOf" srcId="{39749F05-8CC4-48D3-A7C7-3240F0BD1B8E}" destId="{CABF1D1C-9889-42E2-8113-03C1C3BC76EC}" srcOrd="0" destOrd="0" presId="urn:microsoft.com/office/officeart/2005/8/layout/cycle6"/>
    <dgm:cxn modelId="{A6B9B15F-7674-40E3-8629-76E8D2D17268}" type="presOf" srcId="{BED3AA90-29AA-4FC3-8C76-0ACF42D9D5AC}" destId="{D42D259A-B3D3-4AA9-B244-9A5D69D4655F}" srcOrd="0" destOrd="0" presId="urn:microsoft.com/office/officeart/2005/8/layout/cycle6"/>
    <dgm:cxn modelId="{707E2DEF-D660-4166-8499-E874A7EAE104}" type="presOf" srcId="{76DCC14E-D18C-4C31-AC2A-73044C8F771F}" destId="{3CC1A274-F5C6-47E2-84A2-CBB1F97E2F16}" srcOrd="0" destOrd="0" presId="urn:microsoft.com/office/officeart/2005/8/layout/cycle6"/>
    <dgm:cxn modelId="{09B9702D-FDD7-49C1-A83E-EEC78F7D286F}" srcId="{4037438F-1B89-4BF8-BBB3-96AFED11D6C9}" destId="{0F20BD93-745B-41F0-ADFA-11E0633368A3}" srcOrd="1" destOrd="0" parTransId="{1EC3B386-1EF3-41F0-B55D-D932663BDF9F}" sibTransId="{9521EFDA-73C5-4961-AA2C-24154BCC4F38}"/>
    <dgm:cxn modelId="{DF43F400-7E4C-4E59-8A66-020273BF7917}" type="presOf" srcId="{69C76B5F-A28C-4B0F-B3CF-56A907F0D09C}" destId="{28061D9A-CC27-41BA-ADDB-D28EC40A7AD6}" srcOrd="0" destOrd="0" presId="urn:microsoft.com/office/officeart/2005/8/layout/cycle6"/>
    <dgm:cxn modelId="{57875FC1-EC20-4F57-8238-C2254CB94F9F}" type="presOf" srcId="{3E7D28A9-0E55-441E-B65F-00024BB1829D}" destId="{805B5281-2B67-45AE-8CB7-AD3C5044E2C7}" srcOrd="0" destOrd="0" presId="urn:microsoft.com/office/officeart/2005/8/layout/cycle6"/>
    <dgm:cxn modelId="{07837933-7093-4506-A069-5210D4A71071}" type="presOf" srcId="{9521EFDA-73C5-4961-AA2C-24154BCC4F38}" destId="{8FA7AC8B-BC24-455B-A2A9-6E32D1E6C4EF}" srcOrd="0" destOrd="0" presId="urn:microsoft.com/office/officeart/2005/8/layout/cycle6"/>
    <dgm:cxn modelId="{B9CF43CD-9C80-4349-B014-C1F7163E9873}" type="presOf" srcId="{3E9E4D59-2FB7-4BD6-B152-57C0F68165FD}" destId="{92A82971-92FC-4669-B18A-98E0FFC2E715}" srcOrd="0" destOrd="0" presId="urn:microsoft.com/office/officeart/2005/8/layout/cycle6"/>
    <dgm:cxn modelId="{E8333ECF-2F55-440D-A7DB-D3C297620537}" type="presOf" srcId="{C2936818-4BF9-46E7-893B-BD47701248C0}" destId="{8ABE445E-F95F-4D9D-8290-2C3F79DE6992}" srcOrd="0" destOrd="0" presId="urn:microsoft.com/office/officeart/2005/8/layout/cycle6"/>
    <dgm:cxn modelId="{CBD81156-8F82-4B9F-9919-7C65501A7B55}" srcId="{4037438F-1B89-4BF8-BBB3-96AFED11D6C9}" destId="{3E9E4D59-2FB7-4BD6-B152-57C0F68165FD}" srcOrd="5" destOrd="0" parTransId="{13B1F60A-1C72-4BC8-9EE9-FADACFF1C992}" sibTransId="{568B1521-66B6-4423-A87C-5CA8F82CC461}"/>
    <dgm:cxn modelId="{4BC84ABC-2D9B-4463-A011-E03D9F7444B0}" type="presOf" srcId="{0F20BD93-745B-41F0-ADFA-11E0633368A3}" destId="{E42E0637-88FA-4E78-AC1E-F00B1D87EFDE}" srcOrd="0" destOrd="0" presId="urn:microsoft.com/office/officeart/2005/8/layout/cycle6"/>
    <dgm:cxn modelId="{90573826-43DE-40C7-845E-79567DD21F50}" type="presOf" srcId="{4037438F-1B89-4BF8-BBB3-96AFED11D6C9}" destId="{D7C2CBFF-FAC8-4A41-8C55-1A3C331D2D93}" srcOrd="0" destOrd="0" presId="urn:microsoft.com/office/officeart/2005/8/layout/cycle6"/>
    <dgm:cxn modelId="{FBFB62C2-BBEF-4245-8EA8-EC6A0E413BA7}" type="presOf" srcId="{3B1A4722-F5E5-4B0F-B104-B16B1DE997BF}" destId="{900D99CD-6757-4495-A573-1E8E6D1240C6}" srcOrd="0" destOrd="0" presId="urn:microsoft.com/office/officeart/2005/8/layout/cycle6"/>
    <dgm:cxn modelId="{1F8F282A-F7C6-4C13-918C-C0A9FDD99AAF}" type="presOf" srcId="{AA004C7E-6BAD-4253-BEA5-23B75D4C9056}" destId="{457AB462-7E76-4911-B904-65D56B184B24}" srcOrd="0" destOrd="0" presId="urn:microsoft.com/office/officeart/2005/8/layout/cycle6"/>
    <dgm:cxn modelId="{B3105263-1937-441D-BB8C-31B8EA1E1703}" type="presOf" srcId="{568B1521-66B6-4423-A87C-5CA8F82CC461}" destId="{333C62B7-F5A9-4825-A65F-87F91644867A}" srcOrd="0" destOrd="0" presId="urn:microsoft.com/office/officeart/2005/8/layout/cycle6"/>
    <dgm:cxn modelId="{3DC23D4F-CFFD-45D5-80D3-9FF1E6B727F5}" type="presOf" srcId="{EE118048-53BA-4C36-AFA5-EB662559C1C8}" destId="{838E094E-50FC-4C58-BEE0-EC923876D318}" srcOrd="0" destOrd="0" presId="urn:microsoft.com/office/officeart/2005/8/layout/cycle6"/>
    <dgm:cxn modelId="{5E569B17-2E81-47FD-A902-4ACD6EFACF0A}" srcId="{4037438F-1B89-4BF8-BBB3-96AFED11D6C9}" destId="{76DCC14E-D18C-4C31-AC2A-73044C8F771F}" srcOrd="0" destOrd="0" parTransId="{CE794553-DCA9-4387-9A84-F90A8FBE8433}" sibTransId="{AA004C7E-6BAD-4253-BEA5-23B75D4C9056}"/>
    <dgm:cxn modelId="{BB1011D7-B4C6-41EA-85FF-8B5D526A5F09}" srcId="{4037438F-1B89-4BF8-BBB3-96AFED11D6C9}" destId="{39749F05-8CC4-48D3-A7C7-3240F0BD1B8E}" srcOrd="7" destOrd="0" parTransId="{08B95A8D-B62D-4B13-8122-29DBC597ED44}" sibTransId="{69C76B5F-A28C-4B0F-B3CF-56A907F0D09C}"/>
    <dgm:cxn modelId="{BE8D61F5-C272-4183-A29C-2EF537B6A184}" type="presOf" srcId="{FD664604-3893-402C-8901-918B2A439C07}" destId="{ACB78EFE-18AB-4DE5-A5B1-5687B0A6BC04}" srcOrd="0" destOrd="0" presId="urn:microsoft.com/office/officeart/2005/8/layout/cycle6"/>
    <dgm:cxn modelId="{A9CDB478-69AD-4FA8-A2C3-2C0107D217AF}" type="presParOf" srcId="{D7C2CBFF-FAC8-4A41-8C55-1A3C331D2D93}" destId="{3CC1A274-F5C6-47E2-84A2-CBB1F97E2F16}" srcOrd="0" destOrd="0" presId="urn:microsoft.com/office/officeart/2005/8/layout/cycle6"/>
    <dgm:cxn modelId="{3E1D8DE5-4B6C-492D-93C8-949C86DE129F}" type="presParOf" srcId="{D7C2CBFF-FAC8-4A41-8C55-1A3C331D2D93}" destId="{15A4DE9C-AEC9-4BFC-B1E1-BB1EB520BAD5}" srcOrd="1" destOrd="0" presId="urn:microsoft.com/office/officeart/2005/8/layout/cycle6"/>
    <dgm:cxn modelId="{D14ABB5E-E5C1-4E29-AC13-A18E2A7D3D53}" type="presParOf" srcId="{D7C2CBFF-FAC8-4A41-8C55-1A3C331D2D93}" destId="{457AB462-7E76-4911-B904-65D56B184B24}" srcOrd="2" destOrd="0" presId="urn:microsoft.com/office/officeart/2005/8/layout/cycle6"/>
    <dgm:cxn modelId="{59AFE42E-05D0-4F08-9F36-EBDB5205D777}" type="presParOf" srcId="{D7C2CBFF-FAC8-4A41-8C55-1A3C331D2D93}" destId="{E42E0637-88FA-4E78-AC1E-F00B1D87EFDE}" srcOrd="3" destOrd="0" presId="urn:microsoft.com/office/officeart/2005/8/layout/cycle6"/>
    <dgm:cxn modelId="{C20FA2E1-A9BC-40A4-B1D7-C6A58A2F3EE6}" type="presParOf" srcId="{D7C2CBFF-FAC8-4A41-8C55-1A3C331D2D93}" destId="{956A50BB-8AFD-4A5B-95D9-75959C1A5BAB}" srcOrd="4" destOrd="0" presId="urn:microsoft.com/office/officeart/2005/8/layout/cycle6"/>
    <dgm:cxn modelId="{4431D5AC-E457-4643-99BD-6B921C9BF7E7}" type="presParOf" srcId="{D7C2CBFF-FAC8-4A41-8C55-1A3C331D2D93}" destId="{8FA7AC8B-BC24-455B-A2A9-6E32D1E6C4EF}" srcOrd="5" destOrd="0" presId="urn:microsoft.com/office/officeart/2005/8/layout/cycle6"/>
    <dgm:cxn modelId="{1D48520E-4B73-42C3-93CF-D768CD874635}" type="presParOf" srcId="{D7C2CBFF-FAC8-4A41-8C55-1A3C331D2D93}" destId="{EB7DDB01-8268-47FB-AF45-B97843DFFE2E}" srcOrd="6" destOrd="0" presId="urn:microsoft.com/office/officeart/2005/8/layout/cycle6"/>
    <dgm:cxn modelId="{713A812D-6E26-45DC-A27F-160512FCD839}" type="presParOf" srcId="{D7C2CBFF-FAC8-4A41-8C55-1A3C331D2D93}" destId="{EB524BC1-ECAD-4AB3-990D-C4908C96BC0B}" srcOrd="7" destOrd="0" presId="urn:microsoft.com/office/officeart/2005/8/layout/cycle6"/>
    <dgm:cxn modelId="{42E539C0-83E9-44CE-915D-BB22F5F50B68}" type="presParOf" srcId="{D7C2CBFF-FAC8-4A41-8C55-1A3C331D2D93}" destId="{805B5281-2B67-45AE-8CB7-AD3C5044E2C7}" srcOrd="8" destOrd="0" presId="urn:microsoft.com/office/officeart/2005/8/layout/cycle6"/>
    <dgm:cxn modelId="{767354AE-5D40-47A7-BD46-0B9998423181}" type="presParOf" srcId="{D7C2CBFF-FAC8-4A41-8C55-1A3C331D2D93}" destId="{838E094E-50FC-4C58-BEE0-EC923876D318}" srcOrd="9" destOrd="0" presId="urn:microsoft.com/office/officeart/2005/8/layout/cycle6"/>
    <dgm:cxn modelId="{5B386539-94C8-4344-A188-A48F0063D792}" type="presParOf" srcId="{D7C2CBFF-FAC8-4A41-8C55-1A3C331D2D93}" destId="{73D811A4-EF67-4EED-8BC1-E117F2055BBC}" srcOrd="10" destOrd="0" presId="urn:microsoft.com/office/officeart/2005/8/layout/cycle6"/>
    <dgm:cxn modelId="{1F83D1ED-F9EA-4C9E-BA5C-F505124B50D0}" type="presParOf" srcId="{D7C2CBFF-FAC8-4A41-8C55-1A3C331D2D93}" destId="{D42D259A-B3D3-4AA9-B244-9A5D69D4655F}" srcOrd="11" destOrd="0" presId="urn:microsoft.com/office/officeart/2005/8/layout/cycle6"/>
    <dgm:cxn modelId="{90534836-A129-45A9-AD40-39D8E7BB69B0}" type="presParOf" srcId="{D7C2CBFF-FAC8-4A41-8C55-1A3C331D2D93}" destId="{900D99CD-6757-4495-A573-1E8E6D1240C6}" srcOrd="12" destOrd="0" presId="urn:microsoft.com/office/officeart/2005/8/layout/cycle6"/>
    <dgm:cxn modelId="{4D5FBBC8-FF81-4338-B366-832250444696}" type="presParOf" srcId="{D7C2CBFF-FAC8-4A41-8C55-1A3C331D2D93}" destId="{B46E4DC0-DD01-4559-AF7F-14F561A6A68F}" srcOrd="13" destOrd="0" presId="urn:microsoft.com/office/officeart/2005/8/layout/cycle6"/>
    <dgm:cxn modelId="{1B06F137-E500-45CC-968C-79E8D63F7064}" type="presParOf" srcId="{D7C2CBFF-FAC8-4A41-8C55-1A3C331D2D93}" destId="{D4EF3954-AEAB-4410-B3E6-110FA65DD125}" srcOrd="14" destOrd="0" presId="urn:microsoft.com/office/officeart/2005/8/layout/cycle6"/>
    <dgm:cxn modelId="{3BCEC3AD-33EB-49B6-903E-D44FCDBD0F75}" type="presParOf" srcId="{D7C2CBFF-FAC8-4A41-8C55-1A3C331D2D93}" destId="{92A82971-92FC-4669-B18A-98E0FFC2E715}" srcOrd="15" destOrd="0" presId="urn:microsoft.com/office/officeart/2005/8/layout/cycle6"/>
    <dgm:cxn modelId="{F4AFB691-DEE3-4CF9-8898-CA7F05BB206F}" type="presParOf" srcId="{D7C2CBFF-FAC8-4A41-8C55-1A3C331D2D93}" destId="{8F025118-D17E-496F-835E-CCEE3E8A99DD}" srcOrd="16" destOrd="0" presId="urn:microsoft.com/office/officeart/2005/8/layout/cycle6"/>
    <dgm:cxn modelId="{9072BF92-3D24-4C6A-9F06-1B963903AA70}" type="presParOf" srcId="{D7C2CBFF-FAC8-4A41-8C55-1A3C331D2D93}" destId="{333C62B7-F5A9-4825-A65F-87F91644867A}" srcOrd="17" destOrd="0" presId="urn:microsoft.com/office/officeart/2005/8/layout/cycle6"/>
    <dgm:cxn modelId="{7D4E8984-ADEB-46AD-A047-1FAA96D0EBA3}" type="presParOf" srcId="{D7C2CBFF-FAC8-4A41-8C55-1A3C331D2D93}" destId="{8ABE445E-F95F-4D9D-8290-2C3F79DE6992}" srcOrd="18" destOrd="0" presId="urn:microsoft.com/office/officeart/2005/8/layout/cycle6"/>
    <dgm:cxn modelId="{07B9CBFA-657F-41AA-9ED0-C485991B4D86}" type="presParOf" srcId="{D7C2CBFF-FAC8-4A41-8C55-1A3C331D2D93}" destId="{9FAC0AFF-07D7-47D1-AA8C-9989B27FD3B1}" srcOrd="19" destOrd="0" presId="urn:microsoft.com/office/officeart/2005/8/layout/cycle6"/>
    <dgm:cxn modelId="{323DC317-FD54-4DB2-BE64-14F027C9A77E}" type="presParOf" srcId="{D7C2CBFF-FAC8-4A41-8C55-1A3C331D2D93}" destId="{ACB78EFE-18AB-4DE5-A5B1-5687B0A6BC04}" srcOrd="20" destOrd="0" presId="urn:microsoft.com/office/officeart/2005/8/layout/cycle6"/>
    <dgm:cxn modelId="{E52A23CA-7D32-45E5-89F1-3B3754AA56B6}" type="presParOf" srcId="{D7C2CBFF-FAC8-4A41-8C55-1A3C331D2D93}" destId="{CABF1D1C-9889-42E2-8113-03C1C3BC76EC}" srcOrd="21" destOrd="0" presId="urn:microsoft.com/office/officeart/2005/8/layout/cycle6"/>
    <dgm:cxn modelId="{2B90D4EE-1072-48B5-9976-F1BCC916DF63}" type="presParOf" srcId="{D7C2CBFF-FAC8-4A41-8C55-1A3C331D2D93}" destId="{9D4E7E97-B206-4C40-8104-DCE32DA7A406}" srcOrd="22" destOrd="0" presId="urn:microsoft.com/office/officeart/2005/8/layout/cycle6"/>
    <dgm:cxn modelId="{6DAECE95-4EB0-4D8B-9366-AF0684A04D79}" type="presParOf" srcId="{D7C2CBFF-FAC8-4A41-8C55-1A3C331D2D93}" destId="{28061D9A-CC27-41BA-ADDB-D28EC40A7AD6}" srcOrd="23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CC1A274-F5C6-47E2-84A2-CBB1F97E2F16}">
      <dsp:nvSpPr>
        <dsp:cNvPr id="0" name=""/>
        <dsp:cNvSpPr/>
      </dsp:nvSpPr>
      <dsp:spPr>
        <a:xfrm>
          <a:off x="3291510" y="1"/>
          <a:ext cx="1979997" cy="68125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latin typeface="Involve SemiBold" panose="020B0502020202020204" pitchFamily="34" charset="0"/>
            </a:rPr>
            <a:t>психолого-педагогические</a:t>
          </a:r>
          <a:endParaRPr lang="ru-RU" sz="1400" b="1" kern="1200" dirty="0">
            <a:latin typeface="Involve SemiBold" panose="020B0502020202020204" pitchFamily="34" charset="0"/>
          </a:endParaRPr>
        </a:p>
      </dsp:txBody>
      <dsp:txXfrm>
        <a:off x="3324766" y="33257"/>
        <a:ext cx="1913485" cy="614738"/>
      </dsp:txXfrm>
    </dsp:sp>
    <dsp:sp modelId="{457AB462-7E76-4911-B904-65D56B184B24}">
      <dsp:nvSpPr>
        <dsp:cNvPr id="0" name=""/>
        <dsp:cNvSpPr/>
      </dsp:nvSpPr>
      <dsp:spPr>
        <a:xfrm>
          <a:off x="2188423" y="495143"/>
          <a:ext cx="4731416" cy="4731416"/>
        </a:xfrm>
        <a:custGeom>
          <a:avLst/>
          <a:gdLst/>
          <a:ahLst/>
          <a:cxnLst/>
          <a:rect l="0" t="0" r="0" b="0"/>
          <a:pathLst>
            <a:path>
              <a:moveTo>
                <a:pt x="3091500" y="114086"/>
              </a:moveTo>
              <a:arcTo wR="2365708" hR="2365708" stAng="17271978" swAng="1265926"/>
            </a:path>
          </a:pathLst>
        </a:custGeom>
        <a:noFill/>
        <a:ln w="28575" cap="flat" cmpd="sng" algn="ctr">
          <a:solidFill>
            <a:srgbClr val="F07DFC"/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42E0637-88FA-4E78-AC1E-F00B1D87EFDE}">
      <dsp:nvSpPr>
        <dsp:cNvPr id="0" name=""/>
        <dsp:cNvSpPr/>
      </dsp:nvSpPr>
      <dsp:spPr>
        <a:xfrm>
          <a:off x="5316003" y="1027013"/>
          <a:ext cx="1979997" cy="68125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latin typeface="Involve SemiBold" panose="020B0502020202020204" pitchFamily="34" charset="0"/>
            </a:rPr>
            <a:t>авиационные</a:t>
          </a:r>
          <a:endParaRPr lang="ru-RU" sz="1400" b="1" kern="1200" dirty="0">
            <a:latin typeface="Involve SemiBold" panose="020B0502020202020204" pitchFamily="34" charset="0"/>
          </a:endParaRPr>
        </a:p>
      </dsp:txBody>
      <dsp:txXfrm>
        <a:off x="5349259" y="1060269"/>
        <a:ext cx="1913485" cy="614738"/>
      </dsp:txXfrm>
    </dsp:sp>
    <dsp:sp modelId="{8FA7AC8B-BC24-455B-A2A9-6E32D1E6C4EF}">
      <dsp:nvSpPr>
        <dsp:cNvPr id="0" name=""/>
        <dsp:cNvSpPr/>
      </dsp:nvSpPr>
      <dsp:spPr>
        <a:xfrm>
          <a:off x="1896590" y="150561"/>
          <a:ext cx="4731416" cy="4731416"/>
        </a:xfrm>
        <a:custGeom>
          <a:avLst/>
          <a:gdLst/>
          <a:ahLst/>
          <a:cxnLst/>
          <a:rect l="0" t="0" r="0" b="0"/>
          <a:pathLst>
            <a:path>
              <a:moveTo>
                <a:pt x="4591437" y="1564018"/>
              </a:moveTo>
              <a:arcTo wR="2365708" hR="2365708" stAng="20411483" swAng="959816"/>
            </a:path>
          </a:pathLst>
        </a:custGeom>
        <a:noFill/>
        <a:ln w="28575" cap="flat" cmpd="sng" algn="ctr">
          <a:solidFill>
            <a:srgbClr val="F07DFC"/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B7DDB01-8268-47FB-AF45-B97843DFFE2E}">
      <dsp:nvSpPr>
        <dsp:cNvPr id="0" name=""/>
        <dsp:cNvSpPr/>
      </dsp:nvSpPr>
      <dsp:spPr>
        <a:xfrm>
          <a:off x="5657218" y="2365706"/>
          <a:ext cx="1979997" cy="68125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latin typeface="Involve SemiBold" panose="020B0502020202020204" pitchFamily="34" charset="0"/>
            </a:rPr>
            <a:t>инженерные</a:t>
          </a:r>
          <a:endParaRPr lang="ru-RU" sz="1400" b="1" kern="1200" dirty="0">
            <a:latin typeface="Involve SemiBold" panose="020B0502020202020204" pitchFamily="34" charset="0"/>
          </a:endParaRPr>
        </a:p>
      </dsp:txBody>
      <dsp:txXfrm>
        <a:off x="5690474" y="2398962"/>
        <a:ext cx="1913485" cy="614738"/>
      </dsp:txXfrm>
    </dsp:sp>
    <dsp:sp modelId="{805B5281-2B67-45AE-8CB7-AD3C5044E2C7}">
      <dsp:nvSpPr>
        <dsp:cNvPr id="0" name=""/>
        <dsp:cNvSpPr/>
      </dsp:nvSpPr>
      <dsp:spPr>
        <a:xfrm>
          <a:off x="1918501" y="332338"/>
          <a:ext cx="4731416" cy="4731416"/>
        </a:xfrm>
        <a:custGeom>
          <a:avLst/>
          <a:gdLst/>
          <a:ahLst/>
          <a:cxnLst/>
          <a:rect l="0" t="0" r="0" b="0"/>
          <a:pathLst>
            <a:path>
              <a:moveTo>
                <a:pt x="4704406" y="2722176"/>
              </a:moveTo>
              <a:arcTo wR="2365708" hR="2365708" stAng="519984" swAng="1093294"/>
            </a:path>
          </a:pathLst>
        </a:custGeom>
        <a:noFill/>
        <a:ln w="28575" cap="flat" cmpd="sng" algn="ctr">
          <a:solidFill>
            <a:srgbClr val="F07DFC"/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38E094E-50FC-4C58-BEE0-EC923876D318}">
      <dsp:nvSpPr>
        <dsp:cNvPr id="0" name=""/>
        <dsp:cNvSpPr/>
      </dsp:nvSpPr>
      <dsp:spPr>
        <a:xfrm>
          <a:off x="5201704" y="3774743"/>
          <a:ext cx="1979997" cy="68125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/>
            <a:t>судостроительные </a:t>
          </a:r>
          <a:endParaRPr lang="ru-RU" sz="1700" kern="1200" dirty="0"/>
        </a:p>
      </dsp:txBody>
      <dsp:txXfrm>
        <a:off x="5234960" y="3807999"/>
        <a:ext cx="1913485" cy="614738"/>
      </dsp:txXfrm>
    </dsp:sp>
    <dsp:sp modelId="{D42D259A-B3D3-4AA9-B244-9A5D69D4655F}">
      <dsp:nvSpPr>
        <dsp:cNvPr id="0" name=""/>
        <dsp:cNvSpPr/>
      </dsp:nvSpPr>
      <dsp:spPr>
        <a:xfrm>
          <a:off x="2093326" y="217857"/>
          <a:ext cx="4731416" cy="4731416"/>
        </a:xfrm>
        <a:custGeom>
          <a:avLst/>
          <a:gdLst/>
          <a:ahLst/>
          <a:cxnLst/>
          <a:rect l="0" t="0" r="0" b="0"/>
          <a:pathLst>
            <a:path>
              <a:moveTo>
                <a:pt x="3805863" y="4242549"/>
              </a:moveTo>
              <a:arcTo wR="2365708" hR="2365708" stAng="3149995" swAng="1034306"/>
            </a:path>
          </a:pathLst>
        </a:custGeom>
        <a:noFill/>
        <a:ln w="38100" cap="flat" cmpd="sng" algn="ctr">
          <a:solidFill>
            <a:srgbClr val="F07DFC"/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00D99CD-6757-4495-A573-1E8E6D1240C6}">
      <dsp:nvSpPr>
        <dsp:cNvPr id="0" name=""/>
        <dsp:cNvSpPr/>
      </dsp:nvSpPr>
      <dsp:spPr>
        <a:xfrm>
          <a:off x="3291510" y="4731423"/>
          <a:ext cx="1979997" cy="68125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latin typeface="Involve SemiBold" panose="020B0502020202020204" pitchFamily="34" charset="0"/>
            </a:rPr>
            <a:t>морские</a:t>
          </a:r>
          <a:endParaRPr lang="ru-RU" sz="1400" b="1" kern="1200" dirty="0">
            <a:latin typeface="Involve SemiBold" panose="020B0502020202020204" pitchFamily="34" charset="0"/>
          </a:endParaRPr>
        </a:p>
      </dsp:txBody>
      <dsp:txXfrm>
        <a:off x="3324766" y="4764679"/>
        <a:ext cx="1913485" cy="614738"/>
      </dsp:txXfrm>
    </dsp:sp>
    <dsp:sp modelId="{D4EF3954-AEAB-4410-B3E6-110FA65DD125}">
      <dsp:nvSpPr>
        <dsp:cNvPr id="0" name=""/>
        <dsp:cNvSpPr/>
      </dsp:nvSpPr>
      <dsp:spPr>
        <a:xfrm>
          <a:off x="2042773" y="451663"/>
          <a:ext cx="4731416" cy="4731416"/>
        </a:xfrm>
        <a:custGeom>
          <a:avLst/>
          <a:gdLst/>
          <a:ahLst/>
          <a:cxnLst/>
          <a:rect l="0" t="0" r="0" b="0"/>
          <a:pathLst>
            <a:path>
              <a:moveTo>
                <a:pt x="1241804" y="4447394"/>
              </a:moveTo>
              <a:arcTo wR="2365708" hR="2365708" stAng="7101879" swAng="1126395"/>
            </a:path>
          </a:pathLst>
        </a:custGeom>
        <a:noFill/>
        <a:ln w="28575" cap="flat" cmpd="sng" algn="ctr">
          <a:solidFill>
            <a:srgbClr val="F07DFC"/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2A82971-92FC-4669-B18A-98E0FFC2E715}">
      <dsp:nvSpPr>
        <dsp:cNvPr id="0" name=""/>
        <dsp:cNvSpPr/>
      </dsp:nvSpPr>
      <dsp:spPr>
        <a:xfrm>
          <a:off x="1363717" y="3739582"/>
          <a:ext cx="1979997" cy="68125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latin typeface="Involve SemiBold" panose="020B0502020202020204" pitchFamily="34" charset="0"/>
            </a:rPr>
            <a:t>транспортно-логистические</a:t>
          </a:r>
          <a:endParaRPr lang="ru-RU" sz="1400" b="1" kern="1200" dirty="0">
            <a:latin typeface="Involve SemiBold" panose="020B0502020202020204" pitchFamily="34" charset="0"/>
          </a:endParaRPr>
        </a:p>
      </dsp:txBody>
      <dsp:txXfrm>
        <a:off x="1396973" y="3772838"/>
        <a:ext cx="1913485" cy="614738"/>
      </dsp:txXfrm>
    </dsp:sp>
    <dsp:sp modelId="{333C62B7-F5A9-4825-A65F-87F91644867A}">
      <dsp:nvSpPr>
        <dsp:cNvPr id="0" name=""/>
        <dsp:cNvSpPr/>
      </dsp:nvSpPr>
      <dsp:spPr>
        <a:xfrm>
          <a:off x="1921577" y="377479"/>
          <a:ext cx="4731416" cy="4731416"/>
        </a:xfrm>
        <a:custGeom>
          <a:avLst/>
          <a:gdLst/>
          <a:ahLst/>
          <a:cxnLst/>
          <a:rect l="0" t="0" r="0" b="0"/>
          <a:pathLst>
            <a:path>
              <a:moveTo>
                <a:pt x="217040" y="3355558"/>
              </a:moveTo>
              <a:arcTo wR="2365708" hR="2365708" stAng="9315923" swAng="1030950"/>
            </a:path>
          </a:pathLst>
        </a:custGeom>
        <a:noFill/>
        <a:ln w="28575" cap="flat" cmpd="sng" algn="ctr">
          <a:solidFill>
            <a:srgbClr val="F07DFC"/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ABE445E-F95F-4D9D-8290-2C3F79DE6992}">
      <dsp:nvSpPr>
        <dsp:cNvPr id="0" name=""/>
        <dsp:cNvSpPr/>
      </dsp:nvSpPr>
      <dsp:spPr>
        <a:xfrm>
          <a:off x="925805" y="2365708"/>
          <a:ext cx="1979997" cy="68125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latin typeface="Involve SemiBold" panose="020B0502020202020204" pitchFamily="34" charset="0"/>
            </a:rPr>
            <a:t>железнодорожные</a:t>
          </a:r>
          <a:endParaRPr lang="ru-RU" sz="1400" b="1" kern="1200" dirty="0">
            <a:latin typeface="Involve SemiBold" panose="020B0502020202020204" pitchFamily="34" charset="0"/>
          </a:endParaRPr>
        </a:p>
      </dsp:txBody>
      <dsp:txXfrm>
        <a:off x="959061" y="2398964"/>
        <a:ext cx="1913485" cy="614738"/>
      </dsp:txXfrm>
    </dsp:sp>
    <dsp:sp modelId="{ACB78EFE-18AB-4DE5-A5B1-5687B0A6BC04}">
      <dsp:nvSpPr>
        <dsp:cNvPr id="0" name=""/>
        <dsp:cNvSpPr/>
      </dsp:nvSpPr>
      <dsp:spPr>
        <a:xfrm>
          <a:off x="1941988" y="-20354"/>
          <a:ext cx="4731416" cy="4731416"/>
        </a:xfrm>
        <a:custGeom>
          <a:avLst/>
          <a:gdLst/>
          <a:ahLst/>
          <a:cxnLst/>
          <a:rect l="0" t="0" r="0" b="0"/>
          <a:pathLst>
            <a:path>
              <a:moveTo>
                <a:pt x="29" y="2377606"/>
              </a:moveTo>
              <a:arcTo wR="2365708" hR="2365708" stAng="10782711" swAng="1210902"/>
            </a:path>
          </a:pathLst>
        </a:custGeom>
        <a:noFill/>
        <a:ln w="28575" cap="flat" cmpd="sng" algn="ctr">
          <a:solidFill>
            <a:srgbClr val="F07DFC"/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ABF1D1C-9889-42E2-8113-03C1C3BC76EC}">
      <dsp:nvSpPr>
        <dsp:cNvPr id="0" name=""/>
        <dsp:cNvSpPr/>
      </dsp:nvSpPr>
      <dsp:spPr>
        <a:xfrm>
          <a:off x="1328559" y="851168"/>
          <a:ext cx="1979997" cy="68125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latin typeface="Involve SemiBold" panose="020B0502020202020204" pitchFamily="34" charset="0"/>
            </a:rPr>
            <a:t>кадетские</a:t>
          </a:r>
          <a:endParaRPr lang="ru-RU" sz="1400" b="1" kern="1200" dirty="0">
            <a:latin typeface="Involve SemiBold" panose="020B0502020202020204" pitchFamily="34" charset="0"/>
          </a:endParaRPr>
        </a:p>
      </dsp:txBody>
      <dsp:txXfrm>
        <a:off x="1361815" y="884424"/>
        <a:ext cx="1913485" cy="614738"/>
      </dsp:txXfrm>
    </dsp:sp>
    <dsp:sp modelId="{28061D9A-CC27-41BA-ADDB-D28EC40A7AD6}">
      <dsp:nvSpPr>
        <dsp:cNvPr id="0" name=""/>
        <dsp:cNvSpPr/>
      </dsp:nvSpPr>
      <dsp:spPr>
        <a:xfrm>
          <a:off x="1721677" y="371535"/>
          <a:ext cx="4731416" cy="4731416"/>
        </a:xfrm>
        <a:custGeom>
          <a:avLst/>
          <a:gdLst/>
          <a:ahLst/>
          <a:cxnLst/>
          <a:rect l="0" t="0" r="0" b="0"/>
          <a:pathLst>
            <a:path>
              <a:moveTo>
                <a:pt x="943404" y="475304"/>
              </a:moveTo>
              <a:arcTo wR="2365708" hR="2365708" stAng="13982574" swAng="1027443"/>
            </a:path>
          </a:pathLst>
        </a:custGeom>
        <a:noFill/>
        <a:ln w="28575" cap="flat" cmpd="sng" algn="ctr">
          <a:solidFill>
            <a:srgbClr val="F07DFC"/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93875A2-567B-4C1C-AA29-10EBEAF099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B6E4A47-E039-4667-88CC-BC69AAC19A7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E8A1F33-6E90-496E-BEE4-4F6D889710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3A25E-FEB4-448D-AA37-75A97EF7139C}" type="datetimeFigureOut">
              <a:rPr lang="ru-RU" smtClean="0"/>
              <a:t>26.02.2025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AC1682D-5865-4D61-B25A-02EBE2A57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40516FD-AA43-47F0-B145-7CF7A888FE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70D94-87B4-4FB9-BB6E-AA1EB9D34A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50457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E7CEF19-0C6D-4DAB-8FD8-E1127DA08E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6A8BF59-6485-4B02-BF37-EE34F061B09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9F63658-2FF7-4554-AEA6-25FFA9F1B0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3A25E-FEB4-448D-AA37-75A97EF7139C}" type="datetimeFigureOut">
              <a:rPr lang="ru-RU" smtClean="0"/>
              <a:t>26.02.2025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3ABA3E5-9E7D-478F-A7D3-CEDCFD0C39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44CD91B-7AD4-4EE4-AE80-9DA14975BA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70D94-87B4-4FB9-BB6E-AA1EB9D34A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30207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223BE3B1-72FE-46BA-A301-3A2E808E86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06EC889-094D-408C-AA0C-68DD1CED53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13A1F9B-578E-4713-A31F-933AA2F668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3A25E-FEB4-448D-AA37-75A97EF7139C}" type="datetimeFigureOut">
              <a:rPr lang="ru-RU" smtClean="0"/>
              <a:t>26.02.2025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FEE7C12-02A0-4E55-8FE7-CB87FB8819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6DC289A-F897-4556-B413-744759430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70D94-87B4-4FB9-BB6E-AA1EB9D34A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47127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477C84C-E797-46D3-B4AD-D9D258397E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C46F96E-4E7A-48C5-8325-3CA057D67E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80DD66E-5BE5-4BE0-802B-A40F610AAE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3A25E-FEB4-448D-AA37-75A97EF7139C}" type="datetimeFigureOut">
              <a:rPr lang="ru-RU" smtClean="0"/>
              <a:t>26.02.2025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30261DF-2FE1-4C1A-957E-A22687A23D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2E92DC0-DBB3-4CE5-8B43-AC61B87BB9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70D94-87B4-4FB9-BB6E-AA1EB9D34A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89165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B425836-A7DC-483E-AC15-2F9F443455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E196043-9719-4067-9BA1-7EF1CDC217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2840E36-05D5-4DD3-BB4C-640E71BB64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3A25E-FEB4-448D-AA37-75A97EF7139C}" type="datetimeFigureOut">
              <a:rPr lang="ru-RU" smtClean="0"/>
              <a:t>26.02.2025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803021F-B335-4C74-9E28-80DCCB4B01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A615122-2D43-4A6E-93A2-2390B38D26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70D94-87B4-4FB9-BB6E-AA1EB9D34A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18689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F2239E3-0642-428E-AD23-8B8C486353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934C0B2-DD7A-46CD-97AE-C303BD36E06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3879FAE-8456-4763-A56A-67F1076DEF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EF8E3B8-8467-4E8F-B510-DF1785A123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3A25E-FEB4-448D-AA37-75A97EF7139C}" type="datetimeFigureOut">
              <a:rPr lang="ru-RU" smtClean="0"/>
              <a:t>26.02.2025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B3E6453-98B5-45CE-A253-AC56205B94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A92FB8B-E72F-425D-A249-C6BD59A9C6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70D94-87B4-4FB9-BB6E-AA1EB9D34A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9892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86E5A00-EAB9-4EF2-85E2-F6EDA3D5DD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23B0879-962A-487C-9257-D4D3EC63B6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E444BFA-9E92-4C60-9BFD-A499E75D79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336787F-E0CB-4CB1-8041-AB2A3A5D7D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14179A0-FBB8-45F9-92EA-0AA286A637A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A20C9772-B0D4-4E76-82DE-5DA50D6606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3A25E-FEB4-448D-AA37-75A97EF7139C}" type="datetimeFigureOut">
              <a:rPr lang="ru-RU" smtClean="0"/>
              <a:t>26.02.2025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70D3EDB-08AB-40B2-B261-77EABA1791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24500DCE-8C9F-489A-8E16-C488B923CA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70D94-87B4-4FB9-BB6E-AA1EB9D34A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87408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48062D-210F-4AC0-9D39-FDB7DE85D9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CC79F28-FBC8-4224-BDE8-72E4B5BA3C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3A25E-FEB4-448D-AA37-75A97EF7139C}" type="datetimeFigureOut">
              <a:rPr lang="ru-RU" smtClean="0"/>
              <a:t>26.02.2025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522F49B2-1B2D-4DCB-8303-41661AF2BE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C5F114A-0B5B-4DCB-8287-A860C0F7B7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70D94-87B4-4FB9-BB6E-AA1EB9D34A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78018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D3D671ED-2185-40E8-9984-02BE7E78C1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3A25E-FEB4-448D-AA37-75A97EF7139C}" type="datetimeFigureOut">
              <a:rPr lang="ru-RU" smtClean="0"/>
              <a:t>26.02.2025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5AA4747D-B498-45BD-9ACB-E3F2E29586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6239D08-7670-4E45-AEF3-799E24F0F5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70D94-87B4-4FB9-BB6E-AA1EB9D34A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29041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8217B0F-CBD3-4BEC-ABA5-E1D74D1797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055018D-C4A5-442E-973D-188547FC4D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4B69785-8151-412F-A5AA-E0411B1EFB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56C65B1-0A0E-46CF-8D38-71C53B6CF4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3A25E-FEB4-448D-AA37-75A97EF7139C}" type="datetimeFigureOut">
              <a:rPr lang="ru-RU" smtClean="0"/>
              <a:t>26.02.2025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E913BCE-634F-4593-8B14-E33401D228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A598A70-E813-4428-9EFE-26CFD589AD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70D94-87B4-4FB9-BB6E-AA1EB9D34A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20324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935C6F-1133-4B77-9638-28DC720172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658C2FD4-906C-4A41-A4D2-7600B858826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0C9207D-4B9B-4C4E-BE28-08FB69E83E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33AEAC0-E0A4-473D-A7DE-65881D143A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3A25E-FEB4-448D-AA37-75A97EF7139C}" type="datetimeFigureOut">
              <a:rPr lang="ru-RU" smtClean="0"/>
              <a:t>26.02.2025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D199E39-DBEB-4FB0-989F-93333CE6D4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5538A7F-68CA-483A-AD35-5336CD3C9D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70D94-87B4-4FB9-BB6E-AA1EB9D34A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95618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6B8154A-AC7F-4119-B276-28CF74A0BF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0F52D33-61BF-4082-B2F1-2C09DD15D8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94A022B-E4BC-4BF9-9136-F082610BA55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93A25E-FEB4-448D-AA37-75A97EF7139C}" type="datetimeFigureOut">
              <a:rPr lang="ru-RU" smtClean="0"/>
              <a:t>26.02.2025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B8222B9-5A18-4A45-84D7-55A269CF9B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9A00063-E4A3-44F7-9A21-907075BD1C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670D94-87B4-4FB9-BB6E-AA1EB9D34A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50054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11.jpeg"/><Relationship Id="rId4" Type="http://schemas.openxmlformats.org/officeDocument/2006/relationships/diagramLayout" Target="../diagrams/layout1.xml"/><Relationship Id="rId9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7.png"/><Relationship Id="rId7" Type="http://schemas.openxmlformats.org/officeDocument/2006/relationships/image" Target="../media/image21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jpeg"/><Relationship Id="rId4" Type="http://schemas.openxmlformats.org/officeDocument/2006/relationships/image" Target="../media/image18.png"/><Relationship Id="rId9" Type="http://schemas.openxmlformats.org/officeDocument/2006/relationships/image" Target="../media/image23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jpeg"/><Relationship Id="rId9" Type="http://schemas.openxmlformats.org/officeDocument/2006/relationships/image" Target="../media/image3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7" Type="http://schemas.openxmlformats.org/officeDocument/2006/relationships/image" Target="../media/image28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BE6987AD-2980-47B6-80FE-E50CE24B7E8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69F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C80CDE3-F3B7-4822-8638-38A805FED580}"/>
              </a:ext>
            </a:extLst>
          </p:cNvPr>
          <p:cNvSpPr txBox="1"/>
          <p:nvPr/>
        </p:nvSpPr>
        <p:spPr>
          <a:xfrm>
            <a:off x="9267091" y="5745264"/>
            <a:ext cx="282233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 smtClean="0">
                <a:solidFill>
                  <a:schemeClr val="bg1"/>
                </a:solidFill>
                <a:latin typeface="Involve" panose="020B0502020202020204" pitchFamily="34" charset="0"/>
              </a:rPr>
              <a:t>21 марта 2025 года</a:t>
            </a:r>
            <a:endParaRPr lang="ru-RU" sz="1600" dirty="0">
              <a:solidFill>
                <a:schemeClr val="bg1"/>
              </a:solidFill>
              <a:latin typeface="Involve" panose="020B0502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3F1E418-BAC7-4FA9-B70B-460A77ADD1EF}"/>
              </a:ext>
            </a:extLst>
          </p:cNvPr>
          <p:cNvSpPr txBox="1"/>
          <p:nvPr/>
        </p:nvSpPr>
        <p:spPr>
          <a:xfrm>
            <a:off x="9267092" y="6013639"/>
            <a:ext cx="269950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Corki" panose="00000500000000000000" pitchFamily="2" charset="-52"/>
              </a:rPr>
              <a:t>#</a:t>
            </a:r>
            <a:r>
              <a:rPr lang="ru-RU" sz="2400" dirty="0" err="1">
                <a:solidFill>
                  <a:schemeClr val="bg1"/>
                </a:solidFill>
                <a:latin typeface="Corki" panose="00000500000000000000" pitchFamily="2" charset="-52"/>
              </a:rPr>
              <a:t>насевережить</a:t>
            </a:r>
            <a:endParaRPr lang="ru-RU" sz="2400" dirty="0">
              <a:solidFill>
                <a:schemeClr val="bg1"/>
              </a:solidFill>
              <a:latin typeface="Corki" panose="00000500000000000000" pitchFamily="2" charset="-52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F31E59F-99A0-46F9-8578-481E47D712D8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4301" y="485900"/>
            <a:ext cx="2784787" cy="77597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D1FCC21-3F9D-49B4-8246-F0134A6777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72" b="16509"/>
          <a:stretch>
            <a:fillRect/>
          </a:stretch>
        </p:blipFill>
        <p:spPr>
          <a:xfrm>
            <a:off x="0" y="114300"/>
            <a:ext cx="8454792" cy="6743700"/>
          </a:xfrm>
          <a:custGeom>
            <a:avLst/>
            <a:gdLst>
              <a:gd name="connsiteX0" fmla="*/ 0 w 8454792"/>
              <a:gd name="connsiteY0" fmla="*/ 0 h 6743700"/>
              <a:gd name="connsiteX1" fmla="*/ 8454792 w 8454792"/>
              <a:gd name="connsiteY1" fmla="*/ 0 h 6743700"/>
              <a:gd name="connsiteX2" fmla="*/ 8454792 w 8454792"/>
              <a:gd name="connsiteY2" fmla="*/ 6743700 h 6743700"/>
              <a:gd name="connsiteX3" fmla="*/ 0 w 8454792"/>
              <a:gd name="connsiteY3" fmla="*/ 6743700 h 6743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454792" h="6743700">
                <a:moveTo>
                  <a:pt x="0" y="0"/>
                </a:moveTo>
                <a:lnTo>
                  <a:pt x="8454792" y="0"/>
                </a:lnTo>
                <a:lnTo>
                  <a:pt x="8454792" y="6743700"/>
                </a:lnTo>
                <a:lnTo>
                  <a:pt x="0" y="6743700"/>
                </a:lnTo>
                <a:close/>
              </a:path>
            </a:pathLst>
          </a:cu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B01D262C-8231-48A8-8255-E5B9E53F12B1}"/>
              </a:ext>
            </a:extLst>
          </p:cNvPr>
          <p:cNvSpPr txBox="1"/>
          <p:nvPr/>
        </p:nvSpPr>
        <p:spPr>
          <a:xfrm>
            <a:off x="4127499" y="2998113"/>
            <a:ext cx="7961923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u-RU" sz="5000" b="1" dirty="0">
                <a:solidFill>
                  <a:schemeClr val="bg1"/>
                </a:solidFill>
                <a:latin typeface="Involve" panose="020B0502020202020204" pitchFamily="34" charset="0"/>
              </a:rPr>
              <a:t>На Севере – учиться!</a:t>
            </a:r>
          </a:p>
        </p:txBody>
      </p:sp>
    </p:spTree>
    <p:extLst>
      <p:ext uri="{BB962C8B-B14F-4D97-AF65-F5344CB8AC3E}">
        <p14:creationId xmlns:p14="http://schemas.microsoft.com/office/powerpoint/2010/main" val="2469579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Равнобедренный треугольник 15">
            <a:extLst>
              <a:ext uri="{FF2B5EF4-FFF2-40B4-BE49-F238E27FC236}">
                <a16:creationId xmlns:a16="http://schemas.microsoft.com/office/drawing/2014/main" id="{1FBFD784-EFC6-4C69-B47E-DB6D98F23082}"/>
              </a:ext>
            </a:extLst>
          </p:cNvPr>
          <p:cNvSpPr/>
          <p:nvPr/>
        </p:nvSpPr>
        <p:spPr>
          <a:xfrm flipV="1">
            <a:off x="0" y="683756"/>
            <a:ext cx="12201928" cy="777803"/>
          </a:xfrm>
          <a:prstGeom prst="triangle">
            <a:avLst>
              <a:gd name="adj" fmla="val 0"/>
            </a:avLst>
          </a:prstGeom>
          <a:solidFill>
            <a:srgbClr val="07D2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C63918D0-A996-4284-A7C2-5DFB7ED81637}"/>
              </a:ext>
            </a:extLst>
          </p:cNvPr>
          <p:cNvGrpSpPr/>
          <p:nvPr/>
        </p:nvGrpSpPr>
        <p:grpSpPr>
          <a:xfrm>
            <a:off x="0" y="0"/>
            <a:ext cx="12201928" cy="1048664"/>
            <a:chOff x="0" y="1"/>
            <a:chExt cx="12192000" cy="1494119"/>
          </a:xfrm>
          <a:solidFill>
            <a:srgbClr val="569FF7"/>
          </a:solidFill>
        </p:grpSpPr>
        <p:sp>
          <p:nvSpPr>
            <p:cNvPr id="18" name="Параллелограмм 17">
              <a:extLst>
                <a:ext uri="{FF2B5EF4-FFF2-40B4-BE49-F238E27FC236}">
                  <a16:creationId xmlns:a16="http://schemas.microsoft.com/office/drawing/2014/main" id="{A5E85A59-0416-47B2-B399-EB2733693973}"/>
                </a:ext>
              </a:extLst>
            </p:cNvPr>
            <p:cNvSpPr/>
            <p:nvPr/>
          </p:nvSpPr>
          <p:spPr>
            <a:xfrm>
              <a:off x="0" y="1"/>
              <a:ext cx="12192000" cy="1014984"/>
            </a:xfrm>
            <a:prstGeom prst="parallelogram">
              <a:avLst>
                <a:gd name="adj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bg1"/>
                </a:solidFill>
              </a:endParaRPr>
            </a:p>
          </p:txBody>
        </p:sp>
        <p:sp>
          <p:nvSpPr>
            <p:cNvPr id="19" name="Равнобедренный треугольник 18">
              <a:extLst>
                <a:ext uri="{FF2B5EF4-FFF2-40B4-BE49-F238E27FC236}">
                  <a16:creationId xmlns:a16="http://schemas.microsoft.com/office/drawing/2014/main" id="{DE9A76F1-0BD8-4770-A54F-9309E60B9322}"/>
                </a:ext>
              </a:extLst>
            </p:cNvPr>
            <p:cNvSpPr/>
            <p:nvPr/>
          </p:nvSpPr>
          <p:spPr>
            <a:xfrm flipV="1">
              <a:off x="0" y="1014985"/>
              <a:ext cx="12115800" cy="479135"/>
            </a:xfrm>
            <a:prstGeom prst="triangle">
              <a:avLst>
                <a:gd name="adj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72B0A173-28B3-4B6F-8561-E842A4944ADC}"/>
              </a:ext>
            </a:extLst>
          </p:cNvPr>
          <p:cNvSpPr txBox="1"/>
          <p:nvPr/>
        </p:nvSpPr>
        <p:spPr>
          <a:xfrm>
            <a:off x="418171" y="175629"/>
            <a:ext cx="1128932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  <a:latin typeface="Involve" panose="020B0502020202020204" pitchFamily="34" charset="0"/>
              </a:rPr>
              <a:t>На Севере – учиться!</a:t>
            </a:r>
          </a:p>
        </p:txBody>
      </p:sp>
      <p:pic>
        <p:nvPicPr>
          <p:cNvPr id="11" name="Picture 2" descr="https://blogger.googleusercontent.com/img/b/R29vZ2xl/AVvXsEiQeeICLjYSKxdlrsr7qanbWHEfSmssfvDz4rBA9R8tQRh-CFmeasA39AfcNT3xX4GheazjLy3toRHXPdaUfMEwindpf1qqgHT-u_mQNWQJmlgaqUSbHMYyOTbF7uUrm9eLdN-AnbEg_VmZ7eNkYk74au5e0layLDJWVm0BvUh_-MtCUWjTkAOk6DwM/s4980/1.png"/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9" y="2403463"/>
            <a:ext cx="2866988" cy="36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https://uznayvse.ru/images/content/2022/6/little-plato-is-diligent-in-his-studies_67.jpg"/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9737" y="4203463"/>
            <a:ext cx="4480000" cy="252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endPos="0" dist="5000" dir="5400000" sy="-100000" algn="bl" rotWithShape="0"/>
          </a:effectLst>
          <a:extLst/>
        </p:spPr>
      </p:pic>
      <p:pic>
        <p:nvPicPr>
          <p:cNvPr id="15" name="Picture 8" descr="https://znaks.ru/upload/iblock/875/r1o2tdqgupgof5bg9w3pwdukduup1hig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4807" y="1675117"/>
            <a:ext cx="3992217" cy="2295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0" descr="https://shkola25ivanovka-r71.gosweb.gosuslugi.ru/netcat_files/141/2772/1498380530_7af328912425aa281ce43e932ceaeb80a86ab0be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84" b="6652"/>
          <a:stretch/>
        </p:blipFill>
        <p:spPr bwMode="auto">
          <a:xfrm>
            <a:off x="7463818" y="3004840"/>
            <a:ext cx="4565914" cy="36671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endPos="0" dist="5000" dir="5400000" sy="-100000" algn="bl" rotWithShape="0"/>
          </a:effectLst>
          <a:extLst/>
        </p:spPr>
      </p:pic>
      <p:pic>
        <p:nvPicPr>
          <p:cNvPr id="22" name="Picture 12" descr="https://shkolagirsovo-r43.gosweb.gosuslugi.ru/netcat_files/44/457/kubok_3.jpg"/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4142" y="980230"/>
            <a:ext cx="1430179" cy="1872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5710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" descr="https://sun9-65.userapi.com/impg/cc3ULsqrxciVK-EHGPselzroKOsKJY99fEB6XQ/hR5Erh4pjZA.jpg?size=800x533&amp;quality=95&amp;sign=4454b34146edc71cf04ecd0b848f8b03&amp;type=alb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262" y="1441848"/>
            <a:ext cx="2700000" cy="17988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endPos="0" dist="5000" dir="5400000" sy="-100000" algn="bl" rotWithShape="0"/>
          </a:effectLst>
          <a:extLst/>
        </p:spPr>
      </p:pic>
      <p:sp>
        <p:nvSpPr>
          <p:cNvPr id="16" name="Равнобедренный треугольник 15">
            <a:extLst>
              <a:ext uri="{FF2B5EF4-FFF2-40B4-BE49-F238E27FC236}">
                <a16:creationId xmlns:a16="http://schemas.microsoft.com/office/drawing/2014/main" id="{1FBFD784-EFC6-4C69-B47E-DB6D98F23082}"/>
              </a:ext>
            </a:extLst>
          </p:cNvPr>
          <p:cNvSpPr/>
          <p:nvPr/>
        </p:nvSpPr>
        <p:spPr>
          <a:xfrm flipV="1">
            <a:off x="0" y="683756"/>
            <a:ext cx="12201928" cy="777803"/>
          </a:xfrm>
          <a:prstGeom prst="triangle">
            <a:avLst>
              <a:gd name="adj" fmla="val 0"/>
            </a:avLst>
          </a:prstGeom>
          <a:solidFill>
            <a:srgbClr val="07D2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C63918D0-A996-4284-A7C2-5DFB7ED81637}"/>
              </a:ext>
            </a:extLst>
          </p:cNvPr>
          <p:cNvGrpSpPr/>
          <p:nvPr/>
        </p:nvGrpSpPr>
        <p:grpSpPr>
          <a:xfrm>
            <a:off x="0" y="0"/>
            <a:ext cx="12201928" cy="1048664"/>
            <a:chOff x="0" y="1"/>
            <a:chExt cx="12192000" cy="1494119"/>
          </a:xfrm>
          <a:solidFill>
            <a:srgbClr val="569FF7"/>
          </a:solidFill>
        </p:grpSpPr>
        <p:sp>
          <p:nvSpPr>
            <p:cNvPr id="18" name="Параллелограмм 17">
              <a:extLst>
                <a:ext uri="{FF2B5EF4-FFF2-40B4-BE49-F238E27FC236}">
                  <a16:creationId xmlns:a16="http://schemas.microsoft.com/office/drawing/2014/main" id="{A5E85A59-0416-47B2-B399-EB2733693973}"/>
                </a:ext>
              </a:extLst>
            </p:cNvPr>
            <p:cNvSpPr/>
            <p:nvPr/>
          </p:nvSpPr>
          <p:spPr>
            <a:xfrm>
              <a:off x="0" y="1"/>
              <a:ext cx="12192000" cy="1014984"/>
            </a:xfrm>
            <a:prstGeom prst="parallelogram">
              <a:avLst>
                <a:gd name="adj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bg1"/>
                </a:solidFill>
              </a:endParaRPr>
            </a:p>
          </p:txBody>
        </p:sp>
        <p:sp>
          <p:nvSpPr>
            <p:cNvPr id="19" name="Равнобедренный треугольник 18">
              <a:extLst>
                <a:ext uri="{FF2B5EF4-FFF2-40B4-BE49-F238E27FC236}">
                  <a16:creationId xmlns:a16="http://schemas.microsoft.com/office/drawing/2014/main" id="{DE9A76F1-0BD8-4770-A54F-9309E60B9322}"/>
                </a:ext>
              </a:extLst>
            </p:cNvPr>
            <p:cNvSpPr/>
            <p:nvPr/>
          </p:nvSpPr>
          <p:spPr>
            <a:xfrm flipV="1">
              <a:off x="0" y="1014985"/>
              <a:ext cx="12115800" cy="479135"/>
            </a:xfrm>
            <a:prstGeom prst="triangle">
              <a:avLst>
                <a:gd name="adj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72B0A173-28B3-4B6F-8561-E842A4944ADC}"/>
              </a:ext>
            </a:extLst>
          </p:cNvPr>
          <p:cNvSpPr txBox="1"/>
          <p:nvPr/>
        </p:nvSpPr>
        <p:spPr>
          <a:xfrm>
            <a:off x="418171" y="175629"/>
            <a:ext cx="1128932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  <a:latin typeface="Involve" panose="020B0502020202020204" pitchFamily="34" charset="0"/>
              </a:rPr>
              <a:t>Предпрофессиональные классы. Выбор </a:t>
            </a:r>
            <a:r>
              <a:rPr lang="ru-RU" sz="2800" b="1" dirty="0" smtClean="0">
                <a:solidFill>
                  <a:schemeClr val="bg1"/>
                </a:solidFill>
                <a:latin typeface="Involve" panose="020B0502020202020204" pitchFamily="34" charset="0"/>
              </a:rPr>
              <a:t>профессии.</a:t>
            </a:r>
            <a:endParaRPr lang="ru-RU" sz="2800" b="1" dirty="0">
              <a:solidFill>
                <a:schemeClr val="bg1"/>
              </a:solidFill>
              <a:latin typeface="Involve" panose="020B0502020202020204" pitchFamily="34" charset="0"/>
            </a:endParaRP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2178299616"/>
              </p:ext>
            </p:extLst>
          </p:nvPr>
        </p:nvGraphicFramePr>
        <p:xfrm>
          <a:off x="1924964" y="1363395"/>
          <a:ext cx="8352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3" name="Picture 2" descr="https://vmnews.ru/img/news/fe/d998fba923fa.jpg"/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262" y="4579748"/>
            <a:ext cx="2700000" cy="18009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endPos="0" dist="5000" dir="5400000" sy="-100000" algn="bl" rotWithShape="0"/>
          </a:effectLst>
          <a:extLst/>
        </p:spPr>
      </p:pic>
      <p:pic>
        <p:nvPicPr>
          <p:cNvPr id="15" name="Picture 4" descr="https://sun9-23.userapi.com/impg/1gCV-Qbwp8itKyRI5Hqpv7wScMmJEcnLpW_geA/ERd6nbjVypI.jpg?size=800x533&amp;quality=95&amp;sign=77e9f8607ba87b1b9103223985ba16a3&amp;type=album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8384" y="1449577"/>
            <a:ext cx="2700000" cy="17988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endPos="0" dist="5000" dir="5400000" sy="-100000" algn="bl" rotWithShape="0"/>
          </a:effectLst>
          <a:extLst/>
        </p:spPr>
      </p:pic>
      <p:pic>
        <p:nvPicPr>
          <p:cNvPr id="22" name="Picture 6" descr="https://sun9-66.userapi.com/impg/RT25alXh7qMG-q6QEj1DQOYukwkpo3JwDPuUXg/gMiw1u3Ps70.jpg?size=800x533&amp;quality=95&amp;sign=4cd17dd8a0ebc02d7474b26c72f37730&amp;type=album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5666" y="4658879"/>
            <a:ext cx="2700000" cy="17988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endPos="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2080904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08" y="1242604"/>
            <a:ext cx="2487103" cy="16488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endPos="0" dist="5000" dir="5400000" sy="-100000" algn="bl" rotWithShape="0"/>
          </a:effectLst>
        </p:spPr>
      </p:pic>
      <p:sp>
        <p:nvSpPr>
          <p:cNvPr id="16" name="Равнобедренный треугольник 15">
            <a:extLst>
              <a:ext uri="{FF2B5EF4-FFF2-40B4-BE49-F238E27FC236}">
                <a16:creationId xmlns:a16="http://schemas.microsoft.com/office/drawing/2014/main" id="{1FBFD784-EFC6-4C69-B47E-DB6D98F23082}"/>
              </a:ext>
            </a:extLst>
          </p:cNvPr>
          <p:cNvSpPr/>
          <p:nvPr/>
        </p:nvSpPr>
        <p:spPr>
          <a:xfrm flipV="1">
            <a:off x="0" y="683756"/>
            <a:ext cx="12201928" cy="777803"/>
          </a:xfrm>
          <a:prstGeom prst="triangle">
            <a:avLst>
              <a:gd name="adj" fmla="val 0"/>
            </a:avLst>
          </a:prstGeom>
          <a:solidFill>
            <a:srgbClr val="07D2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C63918D0-A996-4284-A7C2-5DFB7ED81637}"/>
              </a:ext>
            </a:extLst>
          </p:cNvPr>
          <p:cNvGrpSpPr/>
          <p:nvPr/>
        </p:nvGrpSpPr>
        <p:grpSpPr>
          <a:xfrm>
            <a:off x="0" y="0"/>
            <a:ext cx="12201928" cy="1048664"/>
            <a:chOff x="0" y="1"/>
            <a:chExt cx="12192000" cy="1494119"/>
          </a:xfrm>
          <a:solidFill>
            <a:srgbClr val="569FF7"/>
          </a:solidFill>
        </p:grpSpPr>
        <p:sp>
          <p:nvSpPr>
            <p:cNvPr id="18" name="Параллелограмм 17">
              <a:extLst>
                <a:ext uri="{FF2B5EF4-FFF2-40B4-BE49-F238E27FC236}">
                  <a16:creationId xmlns:a16="http://schemas.microsoft.com/office/drawing/2014/main" id="{A5E85A59-0416-47B2-B399-EB2733693973}"/>
                </a:ext>
              </a:extLst>
            </p:cNvPr>
            <p:cNvSpPr/>
            <p:nvPr/>
          </p:nvSpPr>
          <p:spPr>
            <a:xfrm>
              <a:off x="0" y="1"/>
              <a:ext cx="12192000" cy="1014984"/>
            </a:xfrm>
            <a:prstGeom prst="parallelogram">
              <a:avLst>
                <a:gd name="adj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bg1"/>
                </a:solidFill>
              </a:endParaRPr>
            </a:p>
          </p:txBody>
        </p:sp>
        <p:sp>
          <p:nvSpPr>
            <p:cNvPr id="19" name="Равнобедренный треугольник 18">
              <a:extLst>
                <a:ext uri="{FF2B5EF4-FFF2-40B4-BE49-F238E27FC236}">
                  <a16:creationId xmlns:a16="http://schemas.microsoft.com/office/drawing/2014/main" id="{DE9A76F1-0BD8-4770-A54F-9309E60B9322}"/>
                </a:ext>
              </a:extLst>
            </p:cNvPr>
            <p:cNvSpPr/>
            <p:nvPr/>
          </p:nvSpPr>
          <p:spPr>
            <a:xfrm flipV="1">
              <a:off x="0" y="1014985"/>
              <a:ext cx="12115800" cy="479135"/>
            </a:xfrm>
            <a:prstGeom prst="triangle">
              <a:avLst>
                <a:gd name="adj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72B0A173-28B3-4B6F-8561-E842A4944ADC}"/>
              </a:ext>
            </a:extLst>
          </p:cNvPr>
          <p:cNvSpPr txBox="1"/>
          <p:nvPr/>
        </p:nvSpPr>
        <p:spPr>
          <a:xfrm>
            <a:off x="418171" y="175629"/>
            <a:ext cx="1128932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  <a:latin typeface="Involve" panose="020B0502020202020204" pitchFamily="34" charset="0"/>
              </a:rPr>
              <a:t>Профессионалы. </a:t>
            </a:r>
            <a:r>
              <a:rPr lang="ru-RU" sz="2800" b="1" dirty="0" smtClean="0">
                <a:solidFill>
                  <a:schemeClr val="bg1"/>
                </a:solidFill>
                <a:latin typeface="Involve" panose="020B0502020202020204" pitchFamily="34" charset="0"/>
              </a:rPr>
              <a:t>Юниор.</a:t>
            </a:r>
            <a:endParaRPr lang="ru-RU" sz="2800" b="1" dirty="0">
              <a:solidFill>
                <a:schemeClr val="bg1"/>
              </a:solidFill>
              <a:latin typeface="Involve" panose="020B0502020202020204" pitchFamily="34" charset="0"/>
            </a:endParaRPr>
          </a:p>
        </p:txBody>
      </p:sp>
      <p:pic>
        <p:nvPicPr>
          <p:cNvPr id="1026" name="Picture 2" descr="https://mkeiit.ru/wp-content/uploads/2025/02/bYLgPwp4Sv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5842" y="1077286"/>
            <a:ext cx="4559824" cy="34198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endPos="0" dist="5000" dir="5400000" sy="-100000" algn="bl" rotWithShape="0"/>
          </a:effectLst>
          <a:extLst/>
        </p:spPr>
      </p:pic>
      <p:sp>
        <p:nvSpPr>
          <p:cNvPr id="4" name="Прямоугольник 3"/>
          <p:cNvSpPr/>
          <p:nvPr/>
        </p:nvSpPr>
        <p:spPr>
          <a:xfrm>
            <a:off x="2889504" y="1490181"/>
            <a:ext cx="517550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F07DFC"/>
                </a:solidFill>
                <a:latin typeface="Involve" panose="020B0502020202020204" pitchFamily="34" charset="0"/>
              </a:rPr>
              <a:t>Всероссийский чемпионат. </a:t>
            </a:r>
            <a:endParaRPr lang="ru-RU" sz="2000" dirty="0" smtClean="0">
              <a:solidFill>
                <a:srgbClr val="F07DFC"/>
              </a:solidFill>
              <a:latin typeface="Involve" panose="020B0502020202020204" pitchFamily="34" charset="0"/>
            </a:endParaRPr>
          </a:p>
          <a:p>
            <a:r>
              <a:rPr lang="ru-RU" sz="2000" dirty="0" smtClean="0">
                <a:solidFill>
                  <a:srgbClr val="F07DFC"/>
                </a:solidFill>
                <a:latin typeface="Involve" panose="020B0502020202020204" pitchFamily="34" charset="0"/>
              </a:rPr>
              <a:t>Всего - 45 </a:t>
            </a:r>
            <a:r>
              <a:rPr lang="ru-RU" sz="2000" dirty="0">
                <a:solidFill>
                  <a:srgbClr val="F07DFC"/>
                </a:solidFill>
                <a:latin typeface="Involve" panose="020B0502020202020204" pitchFamily="34" charset="0"/>
              </a:rPr>
              <a:t>компетенций. </a:t>
            </a:r>
          </a:p>
          <a:p>
            <a:endParaRPr lang="ru-RU" sz="2000" dirty="0" smtClean="0">
              <a:solidFill>
                <a:srgbClr val="F07DFC"/>
              </a:solidFill>
              <a:latin typeface="Involve" panose="020B0502020202020204" pitchFamily="34" charset="0"/>
            </a:endParaRPr>
          </a:p>
          <a:p>
            <a:r>
              <a:rPr lang="ru-RU" sz="2000" dirty="0" smtClean="0">
                <a:solidFill>
                  <a:srgbClr val="F07DFC"/>
                </a:solidFill>
                <a:latin typeface="Involve" panose="020B0502020202020204" pitchFamily="34" charset="0"/>
              </a:rPr>
              <a:t>Участие </a:t>
            </a:r>
            <a:r>
              <a:rPr lang="ru-RU" sz="2000" dirty="0">
                <a:solidFill>
                  <a:srgbClr val="F07DFC"/>
                </a:solidFill>
                <a:latin typeface="Involve" panose="020B0502020202020204" pitchFamily="34" charset="0"/>
              </a:rPr>
              <a:t>с 14 лет</a:t>
            </a:r>
          </a:p>
          <a:p>
            <a:endParaRPr lang="ru-RU" sz="2000" dirty="0" smtClean="0">
              <a:solidFill>
                <a:srgbClr val="F07DFC"/>
              </a:solidFill>
              <a:latin typeface="Involve" panose="020B0502020202020204" pitchFamily="34" charset="0"/>
            </a:endParaRPr>
          </a:p>
          <a:p>
            <a:r>
              <a:rPr lang="ru-RU" sz="2000" dirty="0" smtClean="0">
                <a:solidFill>
                  <a:srgbClr val="F07DFC"/>
                </a:solidFill>
                <a:latin typeface="Involve" panose="020B0502020202020204" pitchFamily="34" charset="0"/>
              </a:rPr>
              <a:t>Премии победителю </a:t>
            </a:r>
            <a:r>
              <a:rPr lang="ru-RU" sz="2000" dirty="0">
                <a:solidFill>
                  <a:srgbClr val="F07DFC"/>
                </a:solidFill>
                <a:latin typeface="Involve" panose="020B0502020202020204" pitchFamily="34" charset="0"/>
              </a:rPr>
              <a:t>и </a:t>
            </a:r>
            <a:r>
              <a:rPr lang="ru-RU" sz="2000" dirty="0" smtClean="0">
                <a:solidFill>
                  <a:srgbClr val="F07DFC"/>
                </a:solidFill>
                <a:latin typeface="Involve" panose="020B0502020202020204" pitchFamily="34" charset="0"/>
              </a:rPr>
              <a:t>призерам:</a:t>
            </a:r>
            <a:endParaRPr lang="ru-RU" sz="2000" dirty="0">
              <a:solidFill>
                <a:srgbClr val="F07DFC"/>
              </a:solidFill>
              <a:latin typeface="Involve" panose="020B0502020202020204" pitchFamily="34" charset="0"/>
            </a:endParaRPr>
          </a:p>
          <a:p>
            <a:r>
              <a:rPr lang="ru-RU" sz="2000" dirty="0" smtClean="0">
                <a:solidFill>
                  <a:srgbClr val="F07DFC"/>
                </a:solidFill>
                <a:latin typeface="Involve" panose="020B0502020202020204" pitchFamily="34" charset="0"/>
              </a:rPr>
              <a:t>        1 </a:t>
            </a:r>
            <a:r>
              <a:rPr lang="ru-RU" sz="2000" dirty="0">
                <a:solidFill>
                  <a:srgbClr val="F07DFC"/>
                </a:solidFill>
                <a:latin typeface="Involve" panose="020B0502020202020204" pitchFamily="34" charset="0"/>
              </a:rPr>
              <a:t>место – 20 тыс. рублей</a:t>
            </a:r>
          </a:p>
          <a:p>
            <a:r>
              <a:rPr lang="ru-RU" sz="2000" dirty="0">
                <a:solidFill>
                  <a:srgbClr val="F07DFC"/>
                </a:solidFill>
                <a:latin typeface="Involve" panose="020B0502020202020204" pitchFamily="34" charset="0"/>
              </a:rPr>
              <a:t> </a:t>
            </a:r>
            <a:r>
              <a:rPr lang="ru-RU" sz="2000" dirty="0" smtClean="0">
                <a:solidFill>
                  <a:srgbClr val="F07DFC"/>
                </a:solidFill>
                <a:latin typeface="Involve" panose="020B0502020202020204" pitchFamily="34" charset="0"/>
              </a:rPr>
              <a:t>       2 </a:t>
            </a:r>
            <a:r>
              <a:rPr lang="ru-RU" sz="2000" dirty="0">
                <a:solidFill>
                  <a:srgbClr val="F07DFC"/>
                </a:solidFill>
                <a:latin typeface="Involve" panose="020B0502020202020204" pitchFamily="34" charset="0"/>
              </a:rPr>
              <a:t>место – 15 тыс. рублей</a:t>
            </a:r>
          </a:p>
          <a:p>
            <a:r>
              <a:rPr lang="ru-RU" sz="2000" dirty="0" smtClean="0">
                <a:solidFill>
                  <a:srgbClr val="F07DFC"/>
                </a:solidFill>
                <a:latin typeface="Involve" panose="020B0502020202020204" pitchFamily="34" charset="0"/>
              </a:rPr>
              <a:t>       3 </a:t>
            </a:r>
            <a:r>
              <a:rPr lang="ru-RU" sz="2000" dirty="0">
                <a:solidFill>
                  <a:srgbClr val="F07DFC"/>
                </a:solidFill>
                <a:latin typeface="Involve" panose="020B0502020202020204" pitchFamily="34" charset="0"/>
              </a:rPr>
              <a:t>место – 10 тыс. рублей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217" y="2981121"/>
            <a:ext cx="2487103" cy="18303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endPos="0" dist="5000" dir="5400000" sy="-100000" algn="bl" rotWithShape="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23" y="4901184"/>
            <a:ext cx="12194405" cy="1956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105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10" descr="https://krasnaya-pahra.ru/d/img_0706.jpg"/>
          <p:cNvPicPr>
            <a:picLocks noChangeAspect="1" noChangeArrowheads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28"/>
          <a:stretch/>
        </p:blipFill>
        <p:spPr bwMode="auto">
          <a:xfrm>
            <a:off x="8924925" y="4385388"/>
            <a:ext cx="3060000" cy="202583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endPos="0" dist="5000" dir="5400000" sy="-100000" algn="bl" rotWithShape="0"/>
          </a:effectLst>
          <a:extLst/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8879" y="2703827"/>
            <a:ext cx="3060000" cy="204968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endPos="0" dist="5000" dir="5400000" sy="-100000" algn="bl" rotWithShape="0"/>
          </a:effectLst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567" y="1560302"/>
            <a:ext cx="3060000" cy="202186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endPos="0" dist="5000" dir="5400000" sy="-100000" algn="bl" rotWithShape="0"/>
          </a:effectLst>
        </p:spPr>
      </p:pic>
      <p:pic>
        <p:nvPicPr>
          <p:cNvPr id="24" name="Picture 6" descr="https://fhd.multiurok.ru/3/4/8/34801bfa7c8c97e534d9c684eb18bc462e2ba793/orghanizatsiia-raboty-tieatral-noi-studii-viesnushki-v-ramkakh-vnieurochnoi-dieiatiel-nosti-v-nachal-noi-shkolie_10.jpeg"/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1397" y="1331746"/>
            <a:ext cx="3060000" cy="20276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endPos="0" dist="5000" dir="5400000" sy="-100000" algn="bl" rotWithShape="0"/>
          </a:effectLst>
          <a:extLst/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32832" y="4364413"/>
            <a:ext cx="3060000" cy="203052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endPos="0" dist="5000" dir="5400000" sy="-100000" algn="bl" rotWithShape="0"/>
          </a:effectLst>
        </p:spPr>
      </p:pic>
      <p:sp>
        <p:nvSpPr>
          <p:cNvPr id="16" name="Равнобедренный треугольник 15">
            <a:extLst>
              <a:ext uri="{FF2B5EF4-FFF2-40B4-BE49-F238E27FC236}">
                <a16:creationId xmlns:a16="http://schemas.microsoft.com/office/drawing/2014/main" id="{1FBFD784-EFC6-4C69-B47E-DB6D98F23082}"/>
              </a:ext>
            </a:extLst>
          </p:cNvPr>
          <p:cNvSpPr/>
          <p:nvPr/>
        </p:nvSpPr>
        <p:spPr>
          <a:xfrm flipV="1">
            <a:off x="0" y="683756"/>
            <a:ext cx="12201928" cy="777803"/>
          </a:xfrm>
          <a:prstGeom prst="triangle">
            <a:avLst>
              <a:gd name="adj" fmla="val 0"/>
            </a:avLst>
          </a:prstGeom>
          <a:solidFill>
            <a:srgbClr val="07D2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C63918D0-A996-4284-A7C2-5DFB7ED81637}"/>
              </a:ext>
            </a:extLst>
          </p:cNvPr>
          <p:cNvGrpSpPr/>
          <p:nvPr/>
        </p:nvGrpSpPr>
        <p:grpSpPr>
          <a:xfrm>
            <a:off x="0" y="0"/>
            <a:ext cx="12201928" cy="1048664"/>
            <a:chOff x="0" y="1"/>
            <a:chExt cx="12192000" cy="1494119"/>
          </a:xfrm>
          <a:solidFill>
            <a:srgbClr val="569FF7"/>
          </a:solidFill>
        </p:grpSpPr>
        <p:sp>
          <p:nvSpPr>
            <p:cNvPr id="18" name="Параллелограмм 17">
              <a:extLst>
                <a:ext uri="{FF2B5EF4-FFF2-40B4-BE49-F238E27FC236}">
                  <a16:creationId xmlns:a16="http://schemas.microsoft.com/office/drawing/2014/main" id="{A5E85A59-0416-47B2-B399-EB2733693973}"/>
                </a:ext>
              </a:extLst>
            </p:cNvPr>
            <p:cNvSpPr/>
            <p:nvPr/>
          </p:nvSpPr>
          <p:spPr>
            <a:xfrm>
              <a:off x="0" y="1"/>
              <a:ext cx="12192000" cy="1014984"/>
            </a:xfrm>
            <a:prstGeom prst="parallelogram">
              <a:avLst>
                <a:gd name="adj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bg1"/>
                </a:solidFill>
              </a:endParaRPr>
            </a:p>
          </p:txBody>
        </p:sp>
        <p:sp>
          <p:nvSpPr>
            <p:cNvPr id="19" name="Равнобедренный треугольник 18">
              <a:extLst>
                <a:ext uri="{FF2B5EF4-FFF2-40B4-BE49-F238E27FC236}">
                  <a16:creationId xmlns:a16="http://schemas.microsoft.com/office/drawing/2014/main" id="{DE9A76F1-0BD8-4770-A54F-9309E60B9322}"/>
                </a:ext>
              </a:extLst>
            </p:cNvPr>
            <p:cNvSpPr/>
            <p:nvPr/>
          </p:nvSpPr>
          <p:spPr>
            <a:xfrm flipV="1">
              <a:off x="0" y="1014985"/>
              <a:ext cx="12115800" cy="479135"/>
            </a:xfrm>
            <a:prstGeom prst="triangle">
              <a:avLst>
                <a:gd name="adj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72B0A173-28B3-4B6F-8561-E842A4944ADC}"/>
              </a:ext>
            </a:extLst>
          </p:cNvPr>
          <p:cNvSpPr txBox="1"/>
          <p:nvPr/>
        </p:nvSpPr>
        <p:spPr>
          <a:xfrm>
            <a:off x="418171" y="175629"/>
            <a:ext cx="1128932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  <a:latin typeface="Involve" panose="020B0502020202020204" pitchFamily="34" charset="0"/>
              </a:rPr>
              <a:t>На Севере – учиться!</a:t>
            </a:r>
          </a:p>
        </p:txBody>
      </p:sp>
      <p:pic>
        <p:nvPicPr>
          <p:cNvPr id="28" name="Picture 8" descr="https://sun9-67.userapi.com/impg/sY8OZERUkUv73FLcLalolPVpvcpSOEkBGS3-ww/1AXRjASxF68.jpg?size=800x533&amp;quality=95&amp;sign=1abe1632d51d2f363148a9930a43f6ae&amp;type=album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4785" y="2984132"/>
            <a:ext cx="3060000" cy="203872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endPos="0" dist="5000" dir="5400000" sy="-100000" algn="bl" rotWithShape="0"/>
          </a:effectLst>
          <a:extLst/>
        </p:spPr>
      </p:pic>
      <p:pic>
        <p:nvPicPr>
          <p:cNvPr id="29" name="Picture 14" descr="https://sun9-2.userapi.com/impg/2JopfA4pilduu_vYcdHZZ-Rv7ZwDzUFGVopxew/onXBo2nx4ZI.jpg?size=574x387&amp;quality=96&amp;sign=b7d8032214a9f36a01609235790a2474&amp;type=album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567" y="4348126"/>
            <a:ext cx="3060000" cy="20631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endPos="0" dist="5000" dir="5400000" sy="-100000" algn="bl" rotWithShape="0"/>
          </a:effectLst>
          <a:extLst/>
        </p:spPr>
      </p:pic>
      <p:sp>
        <p:nvSpPr>
          <p:cNvPr id="4" name="AutoShape 4" descr="https://s12.stc.yc.kpcdn.net/share/i/12/12664070/wr-960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0" name="Picture 6" descr="Picture background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4549" y="933493"/>
            <a:ext cx="2941811" cy="220962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endPos="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928577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0613" y="1206976"/>
            <a:ext cx="9040487" cy="120031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5257" y="1997465"/>
            <a:ext cx="3369245" cy="1771161"/>
          </a:xfrm>
          <a:prstGeom prst="rect">
            <a:avLst/>
          </a:prstGeom>
        </p:spPr>
      </p:pic>
      <p:sp>
        <p:nvSpPr>
          <p:cNvPr id="16" name="Равнобедренный треугольник 15">
            <a:extLst>
              <a:ext uri="{FF2B5EF4-FFF2-40B4-BE49-F238E27FC236}">
                <a16:creationId xmlns:a16="http://schemas.microsoft.com/office/drawing/2014/main" id="{1FBFD784-EFC6-4C69-B47E-DB6D98F23082}"/>
              </a:ext>
            </a:extLst>
          </p:cNvPr>
          <p:cNvSpPr/>
          <p:nvPr/>
        </p:nvSpPr>
        <p:spPr>
          <a:xfrm flipV="1">
            <a:off x="0" y="683756"/>
            <a:ext cx="12201928" cy="777803"/>
          </a:xfrm>
          <a:prstGeom prst="triangle">
            <a:avLst>
              <a:gd name="adj" fmla="val 0"/>
            </a:avLst>
          </a:prstGeom>
          <a:solidFill>
            <a:srgbClr val="07D2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C63918D0-A996-4284-A7C2-5DFB7ED81637}"/>
              </a:ext>
            </a:extLst>
          </p:cNvPr>
          <p:cNvGrpSpPr/>
          <p:nvPr/>
        </p:nvGrpSpPr>
        <p:grpSpPr>
          <a:xfrm>
            <a:off x="0" y="0"/>
            <a:ext cx="12201928" cy="1048664"/>
            <a:chOff x="0" y="1"/>
            <a:chExt cx="12192000" cy="1494119"/>
          </a:xfrm>
          <a:solidFill>
            <a:srgbClr val="569FF7"/>
          </a:solidFill>
        </p:grpSpPr>
        <p:sp>
          <p:nvSpPr>
            <p:cNvPr id="18" name="Параллелограмм 17">
              <a:extLst>
                <a:ext uri="{FF2B5EF4-FFF2-40B4-BE49-F238E27FC236}">
                  <a16:creationId xmlns:a16="http://schemas.microsoft.com/office/drawing/2014/main" id="{A5E85A59-0416-47B2-B399-EB2733693973}"/>
                </a:ext>
              </a:extLst>
            </p:cNvPr>
            <p:cNvSpPr/>
            <p:nvPr/>
          </p:nvSpPr>
          <p:spPr>
            <a:xfrm>
              <a:off x="0" y="1"/>
              <a:ext cx="12192000" cy="1014984"/>
            </a:xfrm>
            <a:prstGeom prst="parallelogram">
              <a:avLst>
                <a:gd name="adj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bg1"/>
                </a:solidFill>
              </a:endParaRPr>
            </a:p>
          </p:txBody>
        </p:sp>
        <p:sp>
          <p:nvSpPr>
            <p:cNvPr id="19" name="Равнобедренный треугольник 18">
              <a:extLst>
                <a:ext uri="{FF2B5EF4-FFF2-40B4-BE49-F238E27FC236}">
                  <a16:creationId xmlns:a16="http://schemas.microsoft.com/office/drawing/2014/main" id="{DE9A76F1-0BD8-4770-A54F-9309E60B9322}"/>
                </a:ext>
              </a:extLst>
            </p:cNvPr>
            <p:cNvSpPr/>
            <p:nvPr/>
          </p:nvSpPr>
          <p:spPr>
            <a:xfrm flipV="1">
              <a:off x="0" y="1014985"/>
              <a:ext cx="12115800" cy="479135"/>
            </a:xfrm>
            <a:prstGeom prst="triangle">
              <a:avLst>
                <a:gd name="adj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72B0A173-28B3-4B6F-8561-E842A4944ADC}"/>
              </a:ext>
            </a:extLst>
          </p:cNvPr>
          <p:cNvSpPr txBox="1"/>
          <p:nvPr/>
        </p:nvSpPr>
        <p:spPr>
          <a:xfrm>
            <a:off x="418171" y="175629"/>
            <a:ext cx="1128932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  <a:latin typeface="Involve" panose="020B0502020202020204" pitchFamily="34" charset="0"/>
              </a:rPr>
              <a:t>На Севере – учиться!</a:t>
            </a:r>
          </a:p>
        </p:txBody>
      </p:sp>
      <p:pic>
        <p:nvPicPr>
          <p:cNvPr id="10" name="Picture 4" descr="https://sun9-34.userapi.com/impg/ZR-RMaLJkSTs8JM_vk3JrHDVlXEkKFc1TPa9CA/1UJCnFiPD7o.jpg?size=1012x1080&amp;quality=96&amp;sign=e9e511e6dd03c53ee0a38b9349455282&amp;type=album"/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3697" y="2311861"/>
            <a:ext cx="2599799" cy="2774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E7C5B176-3FE2-466C-9110-652A44547FD7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171" y="3722100"/>
            <a:ext cx="1380696" cy="2728499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BA539DD3-D8C3-4B6C-BBCF-D9E5F85CEED1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4260" y="3863023"/>
            <a:ext cx="1340388" cy="2728499"/>
          </a:xfrm>
          <a:prstGeom prst="rect">
            <a:avLst/>
          </a:prstGeom>
        </p:spPr>
      </p:pic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114" y="1382605"/>
            <a:ext cx="2046961" cy="2046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Picture background"/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1450" y="4160974"/>
            <a:ext cx="2904856" cy="24305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endPos="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Picture background"/>
          <p:cNvPicPr>
            <a:picLocks noChangeAspect="1" noChangeArrowheads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25" t="17061" r="11182" b="22358"/>
          <a:stretch/>
        </p:blipFill>
        <p:spPr bwMode="auto">
          <a:xfrm>
            <a:off x="2273075" y="5250267"/>
            <a:ext cx="3712672" cy="1269060"/>
          </a:xfrm>
          <a:prstGeom prst="roundRect">
            <a:avLst>
              <a:gd name="adj" fmla="val 14829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endPos="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4107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https://gov-murman.ru/upload/iblock/891/mlfkzilpfupv26wnwob52lzzvtdizt1j/photo_5445222863322860250_y.jpg"/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9813" y="1559071"/>
            <a:ext cx="2400000" cy="180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endPos="0" dist="5000" dir="5400000" sy="-100000" algn="bl" rotWithShape="0"/>
          </a:effectLst>
          <a:extLst/>
        </p:spPr>
      </p:pic>
      <p:pic>
        <p:nvPicPr>
          <p:cNvPr id="11" name="Picture 10" descr="https://gov-murman.ru/upload/iblock/fd3/u2x3g4jt1k4czqx4y6wtdy39ifbvdrix/85fReN7zG5k.jpg"/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171" y="1559071"/>
            <a:ext cx="2400000" cy="180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endPos="0" dist="5000" dir="5400000" sy="-100000" algn="bl" rotWithShape="0"/>
          </a:effectLst>
          <a:extLst/>
        </p:spPr>
      </p:pic>
      <p:pic>
        <p:nvPicPr>
          <p:cNvPr id="13" name="Picture 14" descr="https://gov-murman.ru/upload/iblock/25d/4lvezy1fqtpi8va88vrfv0n1tjsu1dji/photo_1_2024_04_22_08_24_14.jpg"/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5352" y="1559071"/>
            <a:ext cx="2400000" cy="180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endPos="0" dist="5000" dir="5400000" sy="-100000" algn="bl" rotWithShape="0"/>
          </a:effectLst>
          <a:extLst/>
        </p:spPr>
      </p:pic>
      <p:pic>
        <p:nvPicPr>
          <p:cNvPr id="14" name="Picture 16" descr="https://gov-murman.ru/upload/iblock/f5d/hv1z4pxewl2j8laph6zk7amk3lyolqkb/QkoS0UPdmt4.jpg"/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7494" y="1559071"/>
            <a:ext cx="2400000" cy="180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endPos="0" dist="5000" dir="5400000" sy="-100000" algn="bl" rotWithShape="0"/>
          </a:effectLst>
          <a:extLst/>
        </p:spPr>
      </p:pic>
      <p:sp>
        <p:nvSpPr>
          <p:cNvPr id="16" name="Равнобедренный треугольник 15">
            <a:extLst>
              <a:ext uri="{FF2B5EF4-FFF2-40B4-BE49-F238E27FC236}">
                <a16:creationId xmlns:a16="http://schemas.microsoft.com/office/drawing/2014/main" id="{1FBFD784-EFC6-4C69-B47E-DB6D98F23082}"/>
              </a:ext>
            </a:extLst>
          </p:cNvPr>
          <p:cNvSpPr/>
          <p:nvPr/>
        </p:nvSpPr>
        <p:spPr>
          <a:xfrm flipV="1">
            <a:off x="0" y="683756"/>
            <a:ext cx="12201928" cy="777803"/>
          </a:xfrm>
          <a:prstGeom prst="triangle">
            <a:avLst>
              <a:gd name="adj" fmla="val 0"/>
            </a:avLst>
          </a:prstGeom>
          <a:solidFill>
            <a:srgbClr val="07D2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C63918D0-A996-4284-A7C2-5DFB7ED81637}"/>
              </a:ext>
            </a:extLst>
          </p:cNvPr>
          <p:cNvGrpSpPr/>
          <p:nvPr/>
        </p:nvGrpSpPr>
        <p:grpSpPr>
          <a:xfrm>
            <a:off x="0" y="0"/>
            <a:ext cx="12201928" cy="1048664"/>
            <a:chOff x="0" y="1"/>
            <a:chExt cx="12192000" cy="1494119"/>
          </a:xfrm>
          <a:solidFill>
            <a:srgbClr val="569FF7"/>
          </a:solidFill>
        </p:grpSpPr>
        <p:sp>
          <p:nvSpPr>
            <p:cNvPr id="18" name="Параллелограмм 17">
              <a:extLst>
                <a:ext uri="{FF2B5EF4-FFF2-40B4-BE49-F238E27FC236}">
                  <a16:creationId xmlns:a16="http://schemas.microsoft.com/office/drawing/2014/main" id="{A5E85A59-0416-47B2-B399-EB2733693973}"/>
                </a:ext>
              </a:extLst>
            </p:cNvPr>
            <p:cNvSpPr/>
            <p:nvPr/>
          </p:nvSpPr>
          <p:spPr>
            <a:xfrm>
              <a:off x="0" y="1"/>
              <a:ext cx="12192000" cy="1014984"/>
            </a:xfrm>
            <a:prstGeom prst="parallelogram">
              <a:avLst>
                <a:gd name="adj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bg1"/>
                </a:solidFill>
              </a:endParaRPr>
            </a:p>
          </p:txBody>
        </p:sp>
        <p:sp>
          <p:nvSpPr>
            <p:cNvPr id="19" name="Равнобедренный треугольник 18">
              <a:extLst>
                <a:ext uri="{FF2B5EF4-FFF2-40B4-BE49-F238E27FC236}">
                  <a16:creationId xmlns:a16="http://schemas.microsoft.com/office/drawing/2014/main" id="{DE9A76F1-0BD8-4770-A54F-9309E60B9322}"/>
                </a:ext>
              </a:extLst>
            </p:cNvPr>
            <p:cNvSpPr/>
            <p:nvPr/>
          </p:nvSpPr>
          <p:spPr>
            <a:xfrm flipV="1">
              <a:off x="0" y="1014985"/>
              <a:ext cx="12115800" cy="479135"/>
            </a:xfrm>
            <a:prstGeom prst="triangle">
              <a:avLst>
                <a:gd name="adj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72B0A173-28B3-4B6F-8561-E842A4944ADC}"/>
              </a:ext>
            </a:extLst>
          </p:cNvPr>
          <p:cNvSpPr txBox="1"/>
          <p:nvPr/>
        </p:nvSpPr>
        <p:spPr>
          <a:xfrm>
            <a:off x="418171" y="175629"/>
            <a:ext cx="1128932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  <a:latin typeface="Involve" panose="020B0502020202020204" pitchFamily="34" charset="0"/>
              </a:rPr>
              <a:t>Заголовок  - На Севере – учиться! Статья для журнала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2595762" y="4230743"/>
            <a:ext cx="7664859" cy="1512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b="1" dirty="0">
                <a:solidFill>
                  <a:srgbClr val="F07DFC"/>
                </a:solidFill>
                <a:latin typeface="Involve" panose="020B0502020202020204" pitchFamily="34" charset="0"/>
              </a:rPr>
              <a:t>Алгоритм работы</a:t>
            </a: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2000" dirty="0">
                <a:solidFill>
                  <a:srgbClr val="F07DFC"/>
                </a:solidFill>
                <a:latin typeface="Involve" panose="020B0502020202020204" pitchFamily="34" charset="0"/>
              </a:rPr>
              <a:t>Придумать название журнала</a:t>
            </a: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2000" dirty="0">
                <a:solidFill>
                  <a:srgbClr val="F07DFC"/>
                </a:solidFill>
                <a:latin typeface="Involve" panose="020B0502020202020204" pitchFamily="34" charset="0"/>
              </a:rPr>
              <a:t>Выбрать заголовок статьи (новости)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ru-RU" sz="2000" dirty="0">
                <a:solidFill>
                  <a:srgbClr val="F07DFC"/>
                </a:solidFill>
                <a:latin typeface="Involve" panose="020B0502020202020204" pitchFamily="34" charset="0"/>
              </a:rPr>
              <a:t>Написать небольшой текст (5-7 приложений)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7C5B176-3FE2-466C-9110-652A44547FD7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171" y="3722100"/>
            <a:ext cx="1380696" cy="272849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A539DD3-D8C3-4B6C-BBCF-D9E5F85CEED1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4260" y="3863023"/>
            <a:ext cx="1340388" cy="2728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696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26 апреля - «На Севере - учиться!»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1786" y="1083107"/>
            <a:ext cx="9436100" cy="577489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endPos="0" dist="5000" dir="5400000" sy="-100000" algn="bl" rotWithShape="0"/>
          </a:effectLst>
          <a:extLst/>
        </p:spPr>
      </p:pic>
      <p:sp>
        <p:nvSpPr>
          <p:cNvPr id="16" name="Равнобедренный треугольник 15">
            <a:extLst>
              <a:ext uri="{FF2B5EF4-FFF2-40B4-BE49-F238E27FC236}">
                <a16:creationId xmlns:a16="http://schemas.microsoft.com/office/drawing/2014/main" id="{1FBFD784-EFC6-4C69-B47E-DB6D98F23082}"/>
              </a:ext>
            </a:extLst>
          </p:cNvPr>
          <p:cNvSpPr/>
          <p:nvPr/>
        </p:nvSpPr>
        <p:spPr>
          <a:xfrm flipV="1">
            <a:off x="0" y="683756"/>
            <a:ext cx="12201928" cy="777803"/>
          </a:xfrm>
          <a:prstGeom prst="triangle">
            <a:avLst>
              <a:gd name="adj" fmla="val 0"/>
            </a:avLst>
          </a:prstGeom>
          <a:solidFill>
            <a:srgbClr val="07D2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C63918D0-A996-4284-A7C2-5DFB7ED81637}"/>
              </a:ext>
            </a:extLst>
          </p:cNvPr>
          <p:cNvGrpSpPr/>
          <p:nvPr/>
        </p:nvGrpSpPr>
        <p:grpSpPr>
          <a:xfrm>
            <a:off x="0" y="0"/>
            <a:ext cx="12201928" cy="1048664"/>
            <a:chOff x="0" y="1"/>
            <a:chExt cx="12192000" cy="1494119"/>
          </a:xfrm>
          <a:solidFill>
            <a:srgbClr val="569FF7"/>
          </a:solidFill>
        </p:grpSpPr>
        <p:sp>
          <p:nvSpPr>
            <p:cNvPr id="18" name="Параллелограмм 17">
              <a:extLst>
                <a:ext uri="{FF2B5EF4-FFF2-40B4-BE49-F238E27FC236}">
                  <a16:creationId xmlns:a16="http://schemas.microsoft.com/office/drawing/2014/main" id="{A5E85A59-0416-47B2-B399-EB2733693973}"/>
                </a:ext>
              </a:extLst>
            </p:cNvPr>
            <p:cNvSpPr/>
            <p:nvPr/>
          </p:nvSpPr>
          <p:spPr>
            <a:xfrm>
              <a:off x="0" y="1"/>
              <a:ext cx="12192000" cy="1014984"/>
            </a:xfrm>
            <a:prstGeom prst="parallelogram">
              <a:avLst>
                <a:gd name="adj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bg1"/>
                </a:solidFill>
              </a:endParaRPr>
            </a:p>
          </p:txBody>
        </p:sp>
        <p:sp>
          <p:nvSpPr>
            <p:cNvPr id="19" name="Равнобедренный треугольник 18">
              <a:extLst>
                <a:ext uri="{FF2B5EF4-FFF2-40B4-BE49-F238E27FC236}">
                  <a16:creationId xmlns:a16="http://schemas.microsoft.com/office/drawing/2014/main" id="{DE9A76F1-0BD8-4770-A54F-9309E60B9322}"/>
                </a:ext>
              </a:extLst>
            </p:cNvPr>
            <p:cNvSpPr/>
            <p:nvPr/>
          </p:nvSpPr>
          <p:spPr>
            <a:xfrm flipV="1">
              <a:off x="0" y="1014985"/>
              <a:ext cx="12115800" cy="479135"/>
            </a:xfrm>
            <a:prstGeom prst="triangle">
              <a:avLst>
                <a:gd name="adj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72B0A173-28B3-4B6F-8561-E842A4944ADC}"/>
              </a:ext>
            </a:extLst>
          </p:cNvPr>
          <p:cNvSpPr txBox="1"/>
          <p:nvPr/>
        </p:nvSpPr>
        <p:spPr>
          <a:xfrm>
            <a:off x="418171" y="175629"/>
            <a:ext cx="1128932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  <a:latin typeface="Involve" panose="020B0502020202020204" pitchFamily="34" charset="0"/>
              </a:rPr>
              <a:t>На Севере – учиться!</a:t>
            </a:r>
          </a:p>
        </p:txBody>
      </p:sp>
    </p:spTree>
    <p:extLst>
      <p:ext uri="{BB962C8B-B14F-4D97-AF65-F5344CB8AC3E}">
        <p14:creationId xmlns:p14="http://schemas.microsoft.com/office/powerpoint/2010/main" val="1213929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BE6987AD-2980-47B6-80FE-E50CE24B7E8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69F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C80CDE3-F3B7-4822-8638-38A805FED580}"/>
              </a:ext>
            </a:extLst>
          </p:cNvPr>
          <p:cNvSpPr txBox="1"/>
          <p:nvPr/>
        </p:nvSpPr>
        <p:spPr>
          <a:xfrm>
            <a:off x="9267091" y="5745264"/>
            <a:ext cx="282233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 smtClean="0">
                <a:solidFill>
                  <a:schemeClr val="bg1"/>
                </a:solidFill>
                <a:latin typeface="Involve" panose="020B0502020202020204" pitchFamily="34" charset="0"/>
              </a:rPr>
              <a:t>21 марта 2025 года</a:t>
            </a:r>
            <a:endParaRPr lang="ru-RU" sz="1600" dirty="0">
              <a:solidFill>
                <a:schemeClr val="bg1"/>
              </a:solidFill>
              <a:latin typeface="Involve" panose="020B0502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3F1E418-BAC7-4FA9-B70B-460A77ADD1EF}"/>
              </a:ext>
            </a:extLst>
          </p:cNvPr>
          <p:cNvSpPr txBox="1"/>
          <p:nvPr/>
        </p:nvSpPr>
        <p:spPr>
          <a:xfrm>
            <a:off x="9267092" y="6013639"/>
            <a:ext cx="269950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Corki" panose="00000500000000000000" pitchFamily="2" charset="-52"/>
              </a:rPr>
              <a:t>#</a:t>
            </a:r>
            <a:r>
              <a:rPr lang="ru-RU" sz="2400" dirty="0" err="1">
                <a:solidFill>
                  <a:schemeClr val="bg1"/>
                </a:solidFill>
                <a:latin typeface="Corki" panose="00000500000000000000" pitchFamily="2" charset="-52"/>
              </a:rPr>
              <a:t>насевережить</a:t>
            </a:r>
            <a:endParaRPr lang="ru-RU" sz="2400" dirty="0">
              <a:solidFill>
                <a:schemeClr val="bg1"/>
              </a:solidFill>
              <a:latin typeface="Corki" panose="00000500000000000000" pitchFamily="2" charset="-52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F31E59F-99A0-46F9-8578-481E47D712D8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4301" y="485900"/>
            <a:ext cx="2784787" cy="77597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D1FCC21-3F9D-49B4-8246-F0134A6777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72" b="16509"/>
          <a:stretch>
            <a:fillRect/>
          </a:stretch>
        </p:blipFill>
        <p:spPr>
          <a:xfrm>
            <a:off x="0" y="114300"/>
            <a:ext cx="8454792" cy="6743700"/>
          </a:xfrm>
          <a:custGeom>
            <a:avLst/>
            <a:gdLst>
              <a:gd name="connsiteX0" fmla="*/ 0 w 8454792"/>
              <a:gd name="connsiteY0" fmla="*/ 0 h 6743700"/>
              <a:gd name="connsiteX1" fmla="*/ 8454792 w 8454792"/>
              <a:gd name="connsiteY1" fmla="*/ 0 h 6743700"/>
              <a:gd name="connsiteX2" fmla="*/ 8454792 w 8454792"/>
              <a:gd name="connsiteY2" fmla="*/ 6743700 h 6743700"/>
              <a:gd name="connsiteX3" fmla="*/ 0 w 8454792"/>
              <a:gd name="connsiteY3" fmla="*/ 6743700 h 6743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454792" h="6743700">
                <a:moveTo>
                  <a:pt x="0" y="0"/>
                </a:moveTo>
                <a:lnTo>
                  <a:pt x="8454792" y="0"/>
                </a:lnTo>
                <a:lnTo>
                  <a:pt x="8454792" y="6743700"/>
                </a:lnTo>
                <a:lnTo>
                  <a:pt x="0" y="6743700"/>
                </a:lnTo>
                <a:close/>
              </a:path>
            </a:pathLst>
          </a:cu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B01D262C-8231-48A8-8255-E5B9E53F12B1}"/>
              </a:ext>
            </a:extLst>
          </p:cNvPr>
          <p:cNvSpPr txBox="1"/>
          <p:nvPr/>
        </p:nvSpPr>
        <p:spPr>
          <a:xfrm>
            <a:off x="4127499" y="2998113"/>
            <a:ext cx="7961923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u-RU" sz="5000" b="1" dirty="0">
                <a:solidFill>
                  <a:schemeClr val="bg1"/>
                </a:solidFill>
                <a:latin typeface="Involve" panose="020B0502020202020204" pitchFamily="34" charset="0"/>
              </a:rPr>
              <a:t>На Севере – учиться!</a:t>
            </a:r>
          </a:p>
        </p:txBody>
      </p:sp>
    </p:spTree>
    <p:extLst>
      <p:ext uri="{BB962C8B-B14F-4D97-AF65-F5344CB8AC3E}">
        <p14:creationId xmlns:p14="http://schemas.microsoft.com/office/powerpoint/2010/main" val="165284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1944</TotalTime>
  <Words>129</Words>
  <Application>Microsoft Office PowerPoint</Application>
  <PresentationFormat>Широкоэкранный</PresentationFormat>
  <Paragraphs>34</Paragraphs>
  <Slides>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6" baseType="lpstr">
      <vt:lpstr>Arial</vt:lpstr>
      <vt:lpstr>Calibri</vt:lpstr>
      <vt:lpstr>Calibri Light</vt:lpstr>
      <vt:lpstr>Corki</vt:lpstr>
      <vt:lpstr>Involve</vt:lpstr>
      <vt:lpstr>Involve SemiBold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Ezer nus</dc:creator>
  <cp:lastModifiedBy>Пользователь Windows</cp:lastModifiedBy>
  <cp:revision>156</cp:revision>
  <dcterms:created xsi:type="dcterms:W3CDTF">2024-09-03T11:38:10Z</dcterms:created>
  <dcterms:modified xsi:type="dcterms:W3CDTF">2025-02-26T06:57:57Z</dcterms:modified>
</cp:coreProperties>
</file>