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371" r:id="rId3"/>
    <p:sldId id="368" r:id="rId4"/>
    <p:sldId id="366" r:id="rId5"/>
    <p:sldId id="356" r:id="rId6"/>
    <p:sldId id="37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84385-CD7C-4C5D-A563-93441CFCAF54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E31B6-FC00-4427-AD26-238961E76D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6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11 апреля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</a:t>
            </a:r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наука!</a:t>
            </a:r>
            <a:endParaRPr lang="ru-RU" sz="50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Научные центры Мурманской области</a:t>
            </a:r>
          </a:p>
        </p:txBody>
      </p:sp>
      <p:pic>
        <p:nvPicPr>
          <p:cNvPr id="9" name="Picture 2" descr="https://www.hibiny.ru/images/yellow/4768/296f9c101d1f73b33bdaccef5740f3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13" y="3162533"/>
            <a:ext cx="2890481" cy="131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9" y="1461559"/>
            <a:ext cx="8572063" cy="52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-7 класс_Видео -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490181"/>
            <a:ext cx="2146146" cy="13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43" y="970384"/>
            <a:ext cx="8494140" cy="56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наука!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" y="3040436"/>
            <a:ext cx="2700000" cy="175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2"/>
          <a:stretch/>
        </p:blipFill>
        <p:spPr bwMode="auto">
          <a:xfrm>
            <a:off x="560817" y="5019352"/>
            <a:ext cx="2700000" cy="171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599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418171" y="175629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наука!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1490180"/>
            <a:ext cx="2377783" cy="237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5" y="4171835"/>
            <a:ext cx="3408638" cy="255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48" y="912934"/>
            <a:ext cx="4482123" cy="3361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66" y="3297114"/>
            <a:ext cx="4576361" cy="343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mbi.info/res/upload/dc/1-1024x768_5eda4e749a3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59" y="1220505"/>
            <a:ext cx="2518680" cy="1873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mbi.info/res/upload/97/1-1024x768_a470d09a027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30" y="4708509"/>
            <a:ext cx="2845731" cy="1915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1" y="5745264"/>
            <a:ext cx="2822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11 апреля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1" y="6009243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27499" y="2998113"/>
            <a:ext cx="79619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Севере – </a:t>
            </a:r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наука!</a:t>
            </a:r>
            <a:endParaRPr lang="ru-RU" sz="50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36</Words>
  <Application>Microsoft Office PowerPoint</Application>
  <PresentationFormat>Широкоэкранный</PresentationFormat>
  <Paragraphs>9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175</cp:revision>
  <dcterms:created xsi:type="dcterms:W3CDTF">2024-09-03T11:38:10Z</dcterms:created>
  <dcterms:modified xsi:type="dcterms:W3CDTF">2025-04-07T13:00:19Z</dcterms:modified>
</cp:coreProperties>
</file>