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344" r:id="rId3"/>
    <p:sldId id="343" r:id="rId4"/>
    <p:sldId id="351" r:id="rId5"/>
    <p:sldId id="350" r:id="rId6"/>
    <p:sldId id="349" r:id="rId7"/>
    <p:sldId id="34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0" userDrawn="1">
          <p15:clr>
            <a:srgbClr val="A4A3A4"/>
          </p15:clr>
        </p15:guide>
        <p15:guide id="2" pos="302" userDrawn="1">
          <p15:clr>
            <a:srgbClr val="A4A3A4"/>
          </p15:clr>
        </p15:guide>
        <p15:guide id="3" pos="7401" userDrawn="1">
          <p15:clr>
            <a:srgbClr val="A4A3A4"/>
          </p15:clr>
        </p15:guide>
        <p15:guide id="4" orient="horz" pos="4042" userDrawn="1">
          <p15:clr>
            <a:srgbClr val="A4A3A4"/>
          </p15:clr>
        </p15:guide>
        <p15:guide id="5" pos="3931" userDrawn="1">
          <p15:clr>
            <a:srgbClr val="A4A3A4"/>
          </p15:clr>
        </p15:guide>
        <p15:guide id="6" orient="horz" pos="149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69FF7"/>
    <a:srgbClr val="F07DFC"/>
    <a:srgbClr val="07D2E0"/>
    <a:srgbClr val="8061FF"/>
    <a:srgbClr val="4342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316" autoAdjust="0"/>
  </p:normalViewPr>
  <p:slideViewPr>
    <p:cSldViewPr snapToGrid="0" showGuides="1">
      <p:cViewPr varScale="1">
        <p:scale>
          <a:sx n="109" d="100"/>
          <a:sy n="109" d="100"/>
        </p:scale>
        <p:origin x="636" y="102"/>
      </p:cViewPr>
      <p:guideLst>
        <p:guide orient="horz" pos="300"/>
        <p:guide pos="302"/>
        <p:guide pos="7401"/>
        <p:guide orient="horz" pos="4042"/>
        <p:guide pos="3931"/>
        <p:guide orient="horz" pos="149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F6DC75-C4B3-436B-B887-484BF2E703F8}" type="datetimeFigureOut">
              <a:rPr lang="ru-RU" smtClean="0"/>
              <a:t>22.04.2025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B1AFFD-18B6-48B8-A259-6C351DEFDB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186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3875A2-567B-4C1C-AA29-10EBEAF099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B6E4A47-E039-4667-88CC-BC69AAC19A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8A1F33-6E90-496E-BEE4-4F6D88971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3A25E-FEB4-448D-AA37-75A97EF7139C}" type="datetimeFigureOut">
              <a:rPr lang="ru-RU" smtClean="0"/>
              <a:t>22.04.2025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AC1682D-5865-4D61-B25A-02EBE2A57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40516FD-AA43-47F0-B145-7CF7A888F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70D94-87B4-4FB9-BB6E-AA1EB9D34A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5045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7CEF19-0C6D-4DAB-8FD8-E1127DA08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6A8BF59-6485-4B02-BF37-EE34F061B0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9F63658-2FF7-4554-AEA6-25FFA9F1B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3A25E-FEB4-448D-AA37-75A97EF7139C}" type="datetimeFigureOut">
              <a:rPr lang="ru-RU" smtClean="0"/>
              <a:t>22.04.2025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ABA3E5-9E7D-478F-A7D3-CEDCFD0C3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44CD91B-7AD4-4EE4-AE80-9DA14975B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70D94-87B4-4FB9-BB6E-AA1EB9D34A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3020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23BE3B1-72FE-46BA-A301-3A2E808E86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06EC889-094D-408C-AA0C-68DD1CED53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3A1F9B-578E-4713-A31F-933AA2F66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3A25E-FEB4-448D-AA37-75A97EF7139C}" type="datetimeFigureOut">
              <a:rPr lang="ru-RU" smtClean="0"/>
              <a:t>22.04.2025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FEE7C12-02A0-4E55-8FE7-CB87FB881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6DC289A-F897-4556-B413-744759430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70D94-87B4-4FB9-BB6E-AA1EB9D34A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4712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77C84C-E797-46D3-B4AD-D9D258397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C46F96E-4E7A-48C5-8325-3CA057D67E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80DD66E-5BE5-4BE0-802B-A40F610AA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3A25E-FEB4-448D-AA37-75A97EF7139C}" type="datetimeFigureOut">
              <a:rPr lang="ru-RU" smtClean="0"/>
              <a:t>22.04.2025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0261DF-2FE1-4C1A-957E-A22687A23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2E92DC0-DBB3-4CE5-8B43-AC61B87BB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70D94-87B4-4FB9-BB6E-AA1EB9D34A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8916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425836-A7DC-483E-AC15-2F9F44345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E196043-9719-4067-9BA1-7EF1CDC217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2840E36-05D5-4DD3-BB4C-640E71BB6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3A25E-FEB4-448D-AA37-75A97EF7139C}" type="datetimeFigureOut">
              <a:rPr lang="ru-RU" smtClean="0"/>
              <a:t>22.04.2025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803021F-B335-4C74-9E28-80DCCB4B0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A615122-2D43-4A6E-93A2-2390B38D2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70D94-87B4-4FB9-BB6E-AA1EB9D34A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1868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2239E3-0642-428E-AD23-8B8C48635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34C0B2-DD7A-46CD-97AE-C303BD36E0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3879FAE-8456-4763-A56A-67F1076DEF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EF8E3B8-8467-4E8F-B510-DF1785A12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3A25E-FEB4-448D-AA37-75A97EF7139C}" type="datetimeFigureOut">
              <a:rPr lang="ru-RU" smtClean="0"/>
              <a:t>22.04.2025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B3E6453-98B5-45CE-A253-AC56205B94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A92FB8B-E72F-425D-A249-C6BD59A9C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70D94-87B4-4FB9-BB6E-AA1EB9D34A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989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6E5A00-EAB9-4EF2-85E2-F6EDA3D5D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23B0879-962A-487C-9257-D4D3EC63B6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E444BFA-9E92-4C60-9BFD-A499E75D79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336787F-E0CB-4CB1-8041-AB2A3A5D7D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14179A0-FBB8-45F9-92EA-0AA286A637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20C9772-B0D4-4E76-82DE-5DA50D660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3A25E-FEB4-448D-AA37-75A97EF7139C}" type="datetimeFigureOut">
              <a:rPr lang="ru-RU" smtClean="0"/>
              <a:t>22.04.2025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70D3EDB-08AB-40B2-B261-77EABA179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4500DCE-8C9F-489A-8E16-C488B923C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70D94-87B4-4FB9-BB6E-AA1EB9D34A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8740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48062D-210F-4AC0-9D39-FDB7DE85D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CC79F28-FBC8-4224-BDE8-72E4B5BA3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3A25E-FEB4-448D-AA37-75A97EF7139C}" type="datetimeFigureOut">
              <a:rPr lang="ru-RU" smtClean="0"/>
              <a:t>22.04.2025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22F49B2-1B2D-4DCB-8303-41661AF2B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C5F114A-0B5B-4DCB-8287-A860C0F7B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70D94-87B4-4FB9-BB6E-AA1EB9D34A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7801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3D671ED-2185-40E8-9984-02BE7E78C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3A25E-FEB4-448D-AA37-75A97EF7139C}" type="datetimeFigureOut">
              <a:rPr lang="ru-RU" smtClean="0"/>
              <a:t>22.04.2025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AA4747D-B498-45BD-9ACB-E3F2E2958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6239D08-7670-4E45-AEF3-799E24F0F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70D94-87B4-4FB9-BB6E-AA1EB9D34A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2904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217B0F-CBD3-4BEC-ABA5-E1D74D179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055018D-C4A5-442E-973D-188547FC4D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4B69785-8151-412F-A5AA-E0411B1EFB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56C65B1-0A0E-46CF-8D38-71C53B6CF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3A25E-FEB4-448D-AA37-75A97EF7139C}" type="datetimeFigureOut">
              <a:rPr lang="ru-RU" smtClean="0"/>
              <a:t>22.04.2025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E913BCE-634F-4593-8B14-E33401D22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A598A70-E813-4428-9EFE-26CFD589A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70D94-87B4-4FB9-BB6E-AA1EB9D34A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2032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935C6F-1133-4B77-9638-28DC72017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58C2FD4-906C-4A41-A4D2-7600B85882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0C9207D-4B9B-4C4E-BE28-08FB69E83E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33AEAC0-E0A4-473D-A7DE-65881D143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3A25E-FEB4-448D-AA37-75A97EF7139C}" type="datetimeFigureOut">
              <a:rPr lang="ru-RU" smtClean="0"/>
              <a:t>22.04.2025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D199E39-DBEB-4FB0-989F-93333CE6D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5538A7F-68CA-483A-AD35-5336CD3C9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70D94-87B4-4FB9-BB6E-AA1EB9D34A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9561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B8154A-AC7F-4119-B276-28CF74A0B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0F52D33-61BF-4082-B2F1-2C09DD15D8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94A022B-E4BC-4BF9-9136-F082610BA5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93A25E-FEB4-448D-AA37-75A97EF7139C}" type="datetimeFigureOut">
              <a:rPr lang="ru-RU" smtClean="0"/>
              <a:t>22.04.2025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8222B9-5A18-4A45-84D7-55A269CF9B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A00063-E4A3-44F7-9A21-907075BD1C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70D94-87B4-4FB9-BB6E-AA1EB9D34A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5005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emf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13" Type="http://schemas.openxmlformats.org/officeDocument/2006/relationships/image" Target="../media/image26.jpeg"/><Relationship Id="rId3" Type="http://schemas.openxmlformats.org/officeDocument/2006/relationships/image" Target="../media/image16.emf"/><Relationship Id="rId7" Type="http://schemas.openxmlformats.org/officeDocument/2006/relationships/image" Target="../media/image20.emf"/><Relationship Id="rId12" Type="http://schemas.openxmlformats.org/officeDocument/2006/relationships/image" Target="../media/image25.jpe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emf"/><Relationship Id="rId11" Type="http://schemas.openxmlformats.org/officeDocument/2006/relationships/image" Target="../media/image24.jpeg"/><Relationship Id="rId5" Type="http://schemas.openxmlformats.org/officeDocument/2006/relationships/image" Target="../media/image18.jpeg"/><Relationship Id="rId15" Type="http://schemas.openxmlformats.org/officeDocument/2006/relationships/image" Target="../media/image28.jpeg"/><Relationship Id="rId10" Type="http://schemas.openxmlformats.org/officeDocument/2006/relationships/image" Target="../media/image23.emf"/><Relationship Id="rId4" Type="http://schemas.openxmlformats.org/officeDocument/2006/relationships/image" Target="../media/image17.emf"/><Relationship Id="rId9" Type="http://schemas.openxmlformats.org/officeDocument/2006/relationships/image" Target="../media/image22.emf"/><Relationship Id="rId14" Type="http://schemas.openxmlformats.org/officeDocument/2006/relationships/image" Target="../media/image2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E6987AD-2980-47B6-80FE-E50CE24B7E8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69F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01D262C-8231-48A8-8255-E5B9E53F12B1}"/>
              </a:ext>
            </a:extLst>
          </p:cNvPr>
          <p:cNvSpPr txBox="1"/>
          <p:nvPr/>
        </p:nvSpPr>
        <p:spPr>
          <a:xfrm>
            <a:off x="4233276" y="2278466"/>
            <a:ext cx="7733323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5000" b="1" dirty="0">
                <a:solidFill>
                  <a:schemeClr val="bg1"/>
                </a:solidFill>
                <a:latin typeface="Involve" panose="020B0502020202020204" pitchFamily="34" charset="0"/>
              </a:rPr>
              <a:t>Север </a:t>
            </a:r>
            <a:endParaRPr lang="ru-RU" sz="5000" b="1" dirty="0" smtClean="0">
              <a:solidFill>
                <a:schemeClr val="bg1"/>
              </a:solidFill>
              <a:latin typeface="Involve" panose="020B0502020202020204" pitchFamily="34" charset="0"/>
            </a:endParaRPr>
          </a:p>
          <a:p>
            <a:pPr algn="r"/>
            <a:r>
              <a:rPr lang="ru-RU" sz="5000" b="1" dirty="0" smtClean="0">
                <a:solidFill>
                  <a:schemeClr val="bg1"/>
                </a:solidFill>
                <a:latin typeface="Involve" panose="020B0502020202020204" pitchFamily="34" charset="0"/>
              </a:rPr>
              <a:t>и моя </a:t>
            </a:r>
            <a:r>
              <a:rPr lang="ru-RU" sz="5000" b="1" dirty="0">
                <a:solidFill>
                  <a:schemeClr val="bg1"/>
                </a:solidFill>
                <a:latin typeface="Involve" panose="020B0502020202020204" pitchFamily="34" charset="0"/>
              </a:rPr>
              <a:t>будущая профессия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C80CDE3-F3B7-4822-8638-38A805FED580}"/>
              </a:ext>
            </a:extLst>
          </p:cNvPr>
          <p:cNvSpPr txBox="1"/>
          <p:nvPr/>
        </p:nvSpPr>
        <p:spPr>
          <a:xfrm>
            <a:off x="9267092" y="5745264"/>
            <a:ext cx="233484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Involve" panose="020B0502020202020204" pitchFamily="34" charset="0"/>
              </a:rPr>
              <a:t>25 апреля 2025 года</a:t>
            </a:r>
          </a:p>
          <a:p>
            <a:endParaRPr lang="ru-RU" sz="1600" dirty="0">
              <a:solidFill>
                <a:schemeClr val="bg1"/>
              </a:solidFill>
              <a:latin typeface="Involve" panose="020B0502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3F1E418-BAC7-4FA9-B70B-460A77ADD1EF}"/>
              </a:ext>
            </a:extLst>
          </p:cNvPr>
          <p:cNvSpPr txBox="1"/>
          <p:nvPr/>
        </p:nvSpPr>
        <p:spPr>
          <a:xfrm>
            <a:off x="9267092" y="6013639"/>
            <a:ext cx="269950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orki" panose="00000500000000000000" pitchFamily="2" charset="-52"/>
              </a:rPr>
              <a:t>#</a:t>
            </a:r>
            <a:r>
              <a:rPr lang="ru-RU" sz="2400" dirty="0" err="1">
                <a:solidFill>
                  <a:schemeClr val="bg1"/>
                </a:solidFill>
                <a:latin typeface="Corki" panose="00000500000000000000" pitchFamily="2" charset="-52"/>
              </a:rPr>
              <a:t>насевережить</a:t>
            </a:r>
            <a:endParaRPr lang="ru-RU" sz="2400" dirty="0">
              <a:solidFill>
                <a:schemeClr val="bg1"/>
              </a:solidFill>
              <a:latin typeface="Corki" panose="00000500000000000000" pitchFamily="2" charset="-52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F31E59F-99A0-46F9-8578-481E47D712D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4301" y="485900"/>
            <a:ext cx="2784787" cy="77597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5927"/>
            <a:ext cx="6172200" cy="6892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57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Равнобедренный треугольник 35">
            <a:extLst>
              <a:ext uri="{FF2B5EF4-FFF2-40B4-BE49-F238E27FC236}">
                <a16:creationId xmlns:a16="http://schemas.microsoft.com/office/drawing/2014/main" id="{1FBFD784-EFC6-4C69-B47E-DB6D98F23082}"/>
              </a:ext>
            </a:extLst>
          </p:cNvPr>
          <p:cNvSpPr/>
          <p:nvPr/>
        </p:nvSpPr>
        <p:spPr>
          <a:xfrm flipV="1">
            <a:off x="0" y="744460"/>
            <a:ext cx="12201928" cy="777803"/>
          </a:xfrm>
          <a:prstGeom prst="triangle">
            <a:avLst>
              <a:gd name="adj" fmla="val 0"/>
            </a:avLst>
          </a:prstGeom>
          <a:solidFill>
            <a:srgbClr val="07D2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C63918D0-A996-4284-A7C2-5DFB7ED81637}"/>
              </a:ext>
            </a:extLst>
          </p:cNvPr>
          <p:cNvGrpSpPr/>
          <p:nvPr/>
        </p:nvGrpSpPr>
        <p:grpSpPr>
          <a:xfrm>
            <a:off x="0" y="-7799"/>
            <a:ext cx="12201928" cy="1122630"/>
            <a:chOff x="0" y="1"/>
            <a:chExt cx="12192000" cy="1494119"/>
          </a:xfrm>
          <a:solidFill>
            <a:srgbClr val="569FF7"/>
          </a:solidFill>
        </p:grpSpPr>
        <p:sp>
          <p:nvSpPr>
            <p:cNvPr id="2" name="Параллелограмм 1">
              <a:extLst>
                <a:ext uri="{FF2B5EF4-FFF2-40B4-BE49-F238E27FC236}">
                  <a16:creationId xmlns:a16="http://schemas.microsoft.com/office/drawing/2014/main" id="{A5E85A59-0416-47B2-B399-EB2733693973}"/>
                </a:ext>
              </a:extLst>
            </p:cNvPr>
            <p:cNvSpPr/>
            <p:nvPr/>
          </p:nvSpPr>
          <p:spPr>
            <a:xfrm>
              <a:off x="0" y="1"/>
              <a:ext cx="12192000" cy="1014984"/>
            </a:xfrm>
            <a:prstGeom prst="parallelogram">
              <a:avLst>
                <a:gd name="adj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3" name="Равнобедренный треугольник 2">
              <a:extLst>
                <a:ext uri="{FF2B5EF4-FFF2-40B4-BE49-F238E27FC236}">
                  <a16:creationId xmlns:a16="http://schemas.microsoft.com/office/drawing/2014/main" id="{DE9A76F1-0BD8-4770-A54F-9309E60B9322}"/>
                </a:ext>
              </a:extLst>
            </p:cNvPr>
            <p:cNvSpPr/>
            <p:nvPr/>
          </p:nvSpPr>
          <p:spPr>
            <a:xfrm flipV="1">
              <a:off x="0" y="1014985"/>
              <a:ext cx="12115800" cy="479135"/>
            </a:xfrm>
            <a:prstGeom prst="triangle">
              <a:avLst>
                <a:gd name="adj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72B0A173-28B3-4B6F-8561-E842A4944ADC}"/>
              </a:ext>
            </a:extLst>
          </p:cNvPr>
          <p:cNvSpPr txBox="1"/>
          <p:nvPr/>
        </p:nvSpPr>
        <p:spPr>
          <a:xfrm>
            <a:off x="237392" y="279576"/>
            <a:ext cx="1196453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Involve" panose="020B0502020202020204" pitchFamily="34" charset="0"/>
              </a:rPr>
              <a:t>Север </a:t>
            </a:r>
            <a:r>
              <a:rPr lang="ru-RU" sz="2800" b="1" dirty="0" smtClean="0">
                <a:solidFill>
                  <a:schemeClr val="bg1"/>
                </a:solidFill>
                <a:latin typeface="Involve" panose="020B0502020202020204" pitchFamily="34" charset="0"/>
              </a:rPr>
              <a:t>и </a:t>
            </a:r>
            <a:r>
              <a:rPr lang="ru-RU" sz="2800" b="1" dirty="0">
                <a:solidFill>
                  <a:schemeClr val="bg1"/>
                </a:solidFill>
                <a:latin typeface="Involve" panose="020B0502020202020204" pitchFamily="34" charset="0"/>
              </a:rPr>
              <a:t>моя будущая профессия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3122" y="1378600"/>
            <a:ext cx="5119421" cy="39935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663" y="1660074"/>
            <a:ext cx="1838582" cy="1228896"/>
          </a:xfrm>
          <a:prstGeom prst="roundRect">
            <a:avLst>
              <a:gd name="adj" fmla="val 19445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endPos="0" dist="5000" dir="5400000" sy="-100000" algn="bl" rotWithShape="0"/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783" y="5109004"/>
            <a:ext cx="2660339" cy="1440000"/>
          </a:xfrm>
          <a:prstGeom prst="roundRect">
            <a:avLst>
              <a:gd name="adj" fmla="val 19445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endPos="0" dist="5000" dir="5400000" sy="-100000" algn="bl" rotWithShape="0"/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62680" y="1287714"/>
            <a:ext cx="2216250" cy="1440000"/>
          </a:xfrm>
          <a:prstGeom prst="roundRect">
            <a:avLst>
              <a:gd name="adj" fmla="val 19445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endPos="0" dist="5000" dir="5400000" sy="-100000" algn="bl" rotWithShape="0"/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82366" y="5059750"/>
            <a:ext cx="2415868" cy="1440000"/>
          </a:xfrm>
          <a:prstGeom prst="roundRect">
            <a:avLst>
              <a:gd name="adj" fmla="val 19445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endPos="0" dist="5000" dir="5400000" sy="-100000" algn="bl" rotWithShape="0"/>
          </a:effectLst>
        </p:spPr>
      </p:pic>
      <p:pic>
        <p:nvPicPr>
          <p:cNvPr id="24" name="Picture 2" descr="https://english.spbu.ru/sites/default/files/transarcktika_1_0.jpg"/>
          <p:cNvPicPr>
            <a:picLocks noChangeAspect="1" noChangeArrowheads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485"/>
          <a:stretch/>
        </p:blipFill>
        <p:spPr bwMode="auto">
          <a:xfrm>
            <a:off x="4307732" y="5372100"/>
            <a:ext cx="1911928" cy="1440000"/>
          </a:xfrm>
          <a:prstGeom prst="roundRect">
            <a:avLst>
              <a:gd name="adj" fmla="val 19445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endPos="0" dist="5000" dir="5400000" sy="-100000" algn="bl" rotWithShape="0"/>
          </a:effectLst>
          <a:extLst/>
        </p:spPr>
      </p:pic>
      <p:pic>
        <p:nvPicPr>
          <p:cNvPr id="25" name="Picture 4" descr="https://avatars.dzeninfra.ru/get-zen_doc/271828/pub_665db9f4d03e8f12ece1e10f_665db9f7d03e8f12ece1e336/scale_1200"/>
          <p:cNvPicPr>
            <a:picLocks noChangeAspect="1" noChangeArrowheads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6" r="6311" b="4840"/>
          <a:stretch/>
        </p:blipFill>
        <p:spPr bwMode="auto">
          <a:xfrm>
            <a:off x="9826923" y="1287181"/>
            <a:ext cx="2154915" cy="13702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endPos="0" dist="5000" dir="5400000" sy="-100000" algn="bl" rotWithShape="0"/>
          </a:effectLst>
          <a:extLst/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0368" y="3345009"/>
            <a:ext cx="2533171" cy="1440000"/>
          </a:xfrm>
          <a:prstGeom prst="roundRect">
            <a:avLst>
              <a:gd name="adj" fmla="val 19445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endPos="0" dist="5000" dir="5400000" sy="-100000" algn="bl" rotWithShape="0"/>
          </a:effectLst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226863" y="3173732"/>
            <a:ext cx="2326873" cy="1440000"/>
          </a:xfrm>
          <a:prstGeom prst="roundRect">
            <a:avLst>
              <a:gd name="adj" fmla="val 19445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endPos="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862069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2 января - «Освоение Арктики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597" y="754825"/>
            <a:ext cx="12211597" cy="6105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Равнобедренный треугольник 35">
            <a:extLst>
              <a:ext uri="{FF2B5EF4-FFF2-40B4-BE49-F238E27FC236}">
                <a16:creationId xmlns:a16="http://schemas.microsoft.com/office/drawing/2014/main" id="{1FBFD784-EFC6-4C69-B47E-DB6D98F23082}"/>
              </a:ext>
            </a:extLst>
          </p:cNvPr>
          <p:cNvSpPr/>
          <p:nvPr/>
        </p:nvSpPr>
        <p:spPr>
          <a:xfrm flipV="1">
            <a:off x="0" y="744460"/>
            <a:ext cx="12201928" cy="777803"/>
          </a:xfrm>
          <a:prstGeom prst="triangle">
            <a:avLst>
              <a:gd name="adj" fmla="val 0"/>
            </a:avLst>
          </a:prstGeom>
          <a:solidFill>
            <a:srgbClr val="07D2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C63918D0-A996-4284-A7C2-5DFB7ED81637}"/>
              </a:ext>
            </a:extLst>
          </p:cNvPr>
          <p:cNvGrpSpPr/>
          <p:nvPr/>
        </p:nvGrpSpPr>
        <p:grpSpPr>
          <a:xfrm>
            <a:off x="0" y="-7799"/>
            <a:ext cx="12201928" cy="1122630"/>
            <a:chOff x="0" y="1"/>
            <a:chExt cx="12192000" cy="1494119"/>
          </a:xfrm>
          <a:solidFill>
            <a:srgbClr val="569FF7"/>
          </a:solidFill>
        </p:grpSpPr>
        <p:sp>
          <p:nvSpPr>
            <p:cNvPr id="2" name="Параллелограмм 1">
              <a:extLst>
                <a:ext uri="{FF2B5EF4-FFF2-40B4-BE49-F238E27FC236}">
                  <a16:creationId xmlns:a16="http://schemas.microsoft.com/office/drawing/2014/main" id="{A5E85A59-0416-47B2-B399-EB2733693973}"/>
                </a:ext>
              </a:extLst>
            </p:cNvPr>
            <p:cNvSpPr/>
            <p:nvPr/>
          </p:nvSpPr>
          <p:spPr>
            <a:xfrm>
              <a:off x="0" y="1"/>
              <a:ext cx="12192000" cy="1014984"/>
            </a:xfrm>
            <a:prstGeom prst="parallelogram">
              <a:avLst>
                <a:gd name="adj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3" name="Равнобедренный треугольник 2">
              <a:extLst>
                <a:ext uri="{FF2B5EF4-FFF2-40B4-BE49-F238E27FC236}">
                  <a16:creationId xmlns:a16="http://schemas.microsoft.com/office/drawing/2014/main" id="{DE9A76F1-0BD8-4770-A54F-9309E60B9322}"/>
                </a:ext>
              </a:extLst>
            </p:cNvPr>
            <p:cNvSpPr/>
            <p:nvPr/>
          </p:nvSpPr>
          <p:spPr>
            <a:xfrm flipV="1">
              <a:off x="0" y="1014985"/>
              <a:ext cx="12115800" cy="479135"/>
            </a:xfrm>
            <a:prstGeom prst="triangle">
              <a:avLst>
                <a:gd name="adj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72B0A173-28B3-4B6F-8561-E842A4944ADC}"/>
              </a:ext>
            </a:extLst>
          </p:cNvPr>
          <p:cNvSpPr txBox="1"/>
          <p:nvPr/>
        </p:nvSpPr>
        <p:spPr>
          <a:xfrm>
            <a:off x="237392" y="279576"/>
            <a:ext cx="1196453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Involve" panose="020B0502020202020204" pitchFamily="34" charset="0"/>
              </a:rPr>
              <a:t>Профессии в Арктике </a:t>
            </a:r>
          </a:p>
        </p:txBody>
      </p:sp>
    </p:spTree>
    <p:extLst>
      <p:ext uri="{BB962C8B-B14F-4D97-AF65-F5344CB8AC3E}">
        <p14:creationId xmlns:p14="http://schemas.microsoft.com/office/powerpoint/2010/main" val="4050654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017"/>
          <a:stretch/>
        </p:blipFill>
        <p:spPr bwMode="auto">
          <a:xfrm>
            <a:off x="1708882" y="0"/>
            <a:ext cx="10483118" cy="6848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41"/>
          <a:stretch/>
        </p:blipFill>
        <p:spPr>
          <a:xfrm>
            <a:off x="8792" y="2"/>
            <a:ext cx="8539582" cy="6858000"/>
          </a:xfrm>
          <a:prstGeom prst="rect">
            <a:avLst/>
          </a:prstGeom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68D8E1A3-B80A-274C-9B65-C3746CA77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689C-0428-2041-A422-96CC7CA87939}" type="slidenum">
              <a:rPr lang="ru-RU" smtClean="0"/>
              <a:t>4</a:t>
            </a:fld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8C567C77-E1F5-B046-BA27-CDE1EB8EB7EF}"/>
              </a:ext>
            </a:extLst>
          </p:cNvPr>
          <p:cNvSpPr/>
          <p:nvPr/>
        </p:nvSpPr>
        <p:spPr>
          <a:xfrm>
            <a:off x="0" y="145455"/>
            <a:ext cx="46775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07DFC"/>
                </a:solidFill>
                <a:latin typeface="Involve" panose="020B0502020202020204" pitchFamily="34" charset="0"/>
              </a:rPr>
              <a:t>Профессии в Арктике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85026" y="1588816"/>
            <a:ext cx="4955739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dirty="0" smtClean="0">
                <a:solidFill>
                  <a:srgbClr val="569FF7"/>
                </a:solidFill>
                <a:latin typeface="Involve" panose="020B0502020202020204" pitchFamily="34" charset="0"/>
              </a:rPr>
              <a:t>Специалист </a:t>
            </a:r>
            <a:r>
              <a:rPr lang="ru-RU" dirty="0">
                <a:solidFill>
                  <a:srgbClr val="569FF7"/>
                </a:solidFill>
                <a:latin typeface="Involve" panose="020B0502020202020204" pitchFamily="34" charset="0"/>
              </a:rPr>
              <a:t>по навигации в условиях Арктики</a:t>
            </a:r>
            <a:endParaRPr lang="en-US" dirty="0">
              <a:solidFill>
                <a:srgbClr val="569FF7"/>
              </a:solidFill>
              <a:latin typeface="Involve" panose="020B0502020202020204" pitchFamily="34" charset="0"/>
            </a:endParaRP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dirty="0" smtClean="0">
                <a:solidFill>
                  <a:srgbClr val="569FF7"/>
                </a:solidFill>
                <a:latin typeface="Involve" panose="020B0502020202020204" pitchFamily="34" charset="0"/>
              </a:rPr>
              <a:t>Специалист </a:t>
            </a:r>
            <a:r>
              <a:rPr lang="ru-RU" dirty="0">
                <a:solidFill>
                  <a:srgbClr val="569FF7"/>
                </a:solidFill>
                <a:latin typeface="Involve" panose="020B0502020202020204" pitchFamily="34" charset="0"/>
              </a:rPr>
              <a:t>по морскому пространственному планированию</a:t>
            </a:r>
            <a:endParaRPr lang="en-US" dirty="0">
              <a:solidFill>
                <a:srgbClr val="569FF7"/>
              </a:solidFill>
              <a:latin typeface="Involve" panose="020B0502020202020204" pitchFamily="34" charset="0"/>
            </a:endParaRP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dirty="0" err="1" smtClean="0">
                <a:solidFill>
                  <a:srgbClr val="569FF7"/>
                </a:solidFill>
                <a:latin typeface="Involve" panose="020B0502020202020204" pitchFamily="34" charset="0"/>
              </a:rPr>
              <a:t>Арктиковед</a:t>
            </a:r>
            <a:endParaRPr lang="en-US" dirty="0">
              <a:solidFill>
                <a:srgbClr val="569FF7"/>
              </a:solidFill>
              <a:latin typeface="Involve" panose="020B0502020202020204" pitchFamily="34" charset="0"/>
            </a:endParaRP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dirty="0" err="1" smtClean="0">
                <a:solidFill>
                  <a:srgbClr val="569FF7"/>
                </a:solidFill>
                <a:latin typeface="Involve" panose="020B0502020202020204" pitchFamily="34" charset="0"/>
              </a:rPr>
              <a:t>Геоинформатик</a:t>
            </a:r>
            <a:endParaRPr lang="en-US" dirty="0">
              <a:solidFill>
                <a:srgbClr val="569FF7"/>
              </a:solidFill>
              <a:latin typeface="Involve" panose="020B0502020202020204" pitchFamily="34" charset="0"/>
            </a:endParaRP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dirty="0" smtClean="0">
                <a:solidFill>
                  <a:srgbClr val="569FF7"/>
                </a:solidFill>
                <a:latin typeface="Involve" panose="020B0502020202020204" pitchFamily="34" charset="0"/>
              </a:rPr>
              <a:t>Специалисты </a:t>
            </a:r>
            <a:r>
              <a:rPr lang="ru-RU" dirty="0">
                <a:solidFill>
                  <a:srgbClr val="569FF7"/>
                </a:solidFill>
                <a:latin typeface="Involve" panose="020B0502020202020204" pitchFamily="34" charset="0"/>
              </a:rPr>
              <a:t>по дистанционному зондированию земли</a:t>
            </a:r>
            <a:endParaRPr lang="en-US" dirty="0">
              <a:solidFill>
                <a:srgbClr val="569FF7"/>
              </a:solidFill>
              <a:latin typeface="Involve" panose="020B0502020202020204" pitchFamily="34" charset="0"/>
            </a:endParaRP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dirty="0" smtClean="0">
                <a:solidFill>
                  <a:srgbClr val="569FF7"/>
                </a:solidFill>
                <a:latin typeface="Involve" panose="020B0502020202020204" pitchFamily="34" charset="0"/>
              </a:rPr>
              <a:t>Специалист </a:t>
            </a:r>
            <a:r>
              <a:rPr lang="ru-RU" dirty="0">
                <a:solidFill>
                  <a:srgbClr val="569FF7"/>
                </a:solidFill>
                <a:latin typeface="Involve" panose="020B0502020202020204" pitchFamily="34" charset="0"/>
              </a:rPr>
              <a:t>по </a:t>
            </a:r>
            <a:r>
              <a:rPr lang="ru-RU" dirty="0" smtClean="0">
                <a:solidFill>
                  <a:srgbClr val="569FF7"/>
                </a:solidFill>
                <a:latin typeface="Involve" panose="020B0502020202020204" pitchFamily="34" charset="0"/>
              </a:rPr>
              <a:t>Арктике</a:t>
            </a:r>
            <a:endParaRPr lang="ru-RU" dirty="0">
              <a:solidFill>
                <a:srgbClr val="569FF7"/>
              </a:solidFill>
              <a:latin typeface="Involve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1866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Равнобедренный треугольник 15">
            <a:extLst>
              <a:ext uri="{FF2B5EF4-FFF2-40B4-BE49-F238E27FC236}">
                <a16:creationId xmlns:a16="http://schemas.microsoft.com/office/drawing/2014/main" id="{1FBFD784-EFC6-4C69-B47E-DB6D98F23082}"/>
              </a:ext>
            </a:extLst>
          </p:cNvPr>
          <p:cNvSpPr/>
          <p:nvPr/>
        </p:nvSpPr>
        <p:spPr>
          <a:xfrm flipV="1">
            <a:off x="0" y="536290"/>
            <a:ext cx="12201928" cy="526866"/>
          </a:xfrm>
          <a:prstGeom prst="triangle">
            <a:avLst>
              <a:gd name="adj" fmla="val 0"/>
            </a:avLst>
          </a:prstGeom>
          <a:solidFill>
            <a:srgbClr val="07D2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C63918D0-A996-4284-A7C2-5DFB7ED81637}"/>
              </a:ext>
            </a:extLst>
          </p:cNvPr>
          <p:cNvGrpSpPr/>
          <p:nvPr/>
        </p:nvGrpSpPr>
        <p:grpSpPr>
          <a:xfrm>
            <a:off x="0" y="0"/>
            <a:ext cx="12201928" cy="782515"/>
            <a:chOff x="0" y="1"/>
            <a:chExt cx="12192000" cy="1494119"/>
          </a:xfrm>
          <a:solidFill>
            <a:srgbClr val="569FF7"/>
          </a:solidFill>
        </p:grpSpPr>
        <p:sp>
          <p:nvSpPr>
            <p:cNvPr id="18" name="Параллелограмм 17">
              <a:extLst>
                <a:ext uri="{FF2B5EF4-FFF2-40B4-BE49-F238E27FC236}">
                  <a16:creationId xmlns:a16="http://schemas.microsoft.com/office/drawing/2014/main" id="{A5E85A59-0416-47B2-B399-EB2733693973}"/>
                </a:ext>
              </a:extLst>
            </p:cNvPr>
            <p:cNvSpPr/>
            <p:nvPr/>
          </p:nvSpPr>
          <p:spPr>
            <a:xfrm>
              <a:off x="0" y="1"/>
              <a:ext cx="12192000" cy="1014984"/>
            </a:xfrm>
            <a:prstGeom prst="parallelogram">
              <a:avLst>
                <a:gd name="adj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19" name="Равнобедренный треугольник 18">
              <a:extLst>
                <a:ext uri="{FF2B5EF4-FFF2-40B4-BE49-F238E27FC236}">
                  <a16:creationId xmlns:a16="http://schemas.microsoft.com/office/drawing/2014/main" id="{DE9A76F1-0BD8-4770-A54F-9309E60B9322}"/>
                </a:ext>
              </a:extLst>
            </p:cNvPr>
            <p:cNvSpPr/>
            <p:nvPr/>
          </p:nvSpPr>
          <p:spPr>
            <a:xfrm flipV="1">
              <a:off x="0" y="1014985"/>
              <a:ext cx="12115800" cy="479135"/>
            </a:xfrm>
            <a:prstGeom prst="triangle">
              <a:avLst>
                <a:gd name="adj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72B0A173-28B3-4B6F-8561-E842A4944ADC}"/>
              </a:ext>
            </a:extLst>
          </p:cNvPr>
          <p:cNvSpPr txBox="1"/>
          <p:nvPr/>
        </p:nvSpPr>
        <p:spPr>
          <a:xfrm>
            <a:off x="391795" y="105291"/>
            <a:ext cx="1128932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Involve" panose="020B0502020202020204" pitchFamily="34" charset="0"/>
              </a:rPr>
              <a:t>Групповая работа</a:t>
            </a:r>
            <a:endParaRPr lang="ru-RU" sz="2800" b="1" dirty="0">
              <a:solidFill>
                <a:schemeClr val="bg1"/>
              </a:solidFill>
              <a:latin typeface="Involve" panose="020B0502020202020204" pitchFamily="34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141719" y="1024011"/>
            <a:ext cx="2880000" cy="3540722"/>
            <a:chOff x="141719" y="1024011"/>
            <a:chExt cx="2880000" cy="3540722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39BEABA-BBAE-4F84-A445-791D50902460}"/>
                </a:ext>
              </a:extLst>
            </p:cNvPr>
            <p:cNvSpPr txBox="1"/>
            <p:nvPr/>
          </p:nvSpPr>
          <p:spPr>
            <a:xfrm>
              <a:off x="483781" y="1024011"/>
              <a:ext cx="2317344" cy="605294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25400" tIns="25400" rIns="25400" bIns="25400" anchor="ctr">
              <a:spAutoFit/>
            </a:bodyPr>
            <a:lstStyle>
              <a:defPPr>
                <a:defRPr lang="ru-RU"/>
              </a:defPPr>
              <a:lvl1pPr algn="ctr">
                <a:defRPr sz="2400" b="1">
                  <a:solidFill>
                    <a:schemeClr val="bg1"/>
                  </a:solidFill>
                  <a:latin typeface="Akrobat Light" panose="00000500000000000000" pitchFamily="2" charset="-52"/>
                  <a:ea typeface="Muller Bold"/>
                  <a:cs typeface="Arial" panose="020B0604020202020204" pitchFamily="34" charset="0"/>
                </a:defRPr>
              </a:lvl1pPr>
            </a:lstStyle>
            <a:p>
              <a:pPr marL="0" lvl="1" algn="ctr"/>
              <a:r>
                <a:rPr lang="ru-RU" altLang="ru-RU" dirty="0">
                  <a:solidFill>
                    <a:srgbClr val="F07DFC"/>
                  </a:solidFill>
                  <a:latin typeface="Involve" panose="020B0502020202020204" pitchFamily="34" charset="0"/>
                  <a:sym typeface="Arial"/>
                </a:rPr>
                <a:t>Организационный момент</a:t>
              </a:r>
            </a:p>
          </p:txBody>
        </p:sp>
        <p:sp>
          <p:nvSpPr>
            <p:cNvPr id="11" name="Овал 10">
              <a:extLst>
                <a:ext uri="{FF2B5EF4-FFF2-40B4-BE49-F238E27FC236}">
                  <a16:creationId xmlns:a16="http://schemas.microsoft.com/office/drawing/2014/main" id="{7FC48982-413A-6840-A892-DB1252467E05}"/>
                </a:ext>
              </a:extLst>
            </p:cNvPr>
            <p:cNvSpPr/>
            <p:nvPr/>
          </p:nvSpPr>
          <p:spPr>
            <a:xfrm>
              <a:off x="141719" y="1684733"/>
              <a:ext cx="2880000" cy="2880000"/>
            </a:xfrm>
            <a:prstGeom prst="ellipse">
              <a:avLst/>
            </a:prstGeom>
            <a:solidFill>
              <a:srgbClr val="569FF7"/>
            </a:solidFill>
            <a:ln>
              <a:solidFill>
                <a:srgbClr val="0082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solidFill>
                    <a:srgbClr val="0082C8"/>
                  </a:solidFill>
                </a:ln>
                <a:solidFill>
                  <a:srgbClr val="0082C8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Овал 22">
              <a:extLst>
                <a:ext uri="{FF2B5EF4-FFF2-40B4-BE49-F238E27FC236}">
                  <a16:creationId xmlns:a16="http://schemas.microsoft.com/office/drawing/2014/main" id="{7FC48982-413A-6840-A892-DB1252467E05}"/>
                </a:ext>
              </a:extLst>
            </p:cNvPr>
            <p:cNvSpPr/>
            <p:nvPr/>
          </p:nvSpPr>
          <p:spPr>
            <a:xfrm>
              <a:off x="675495" y="2226386"/>
              <a:ext cx="1800000" cy="1800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dirty="0" smtClean="0">
                  <a:solidFill>
                    <a:prstClr val="white"/>
                  </a:solidFill>
                  <a:latin typeface="Calibri"/>
                </a:rPr>
                <a:t>30 </a:t>
              </a: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826732" y="2782651"/>
              <a:ext cx="149752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ru-RU"/>
              </a:defPPr>
              <a:lvl1pPr algn="ctr">
                <a:defRPr sz="3200" b="1">
                  <a:solidFill>
                    <a:srgbClr val="6F121D"/>
                  </a:solidFill>
                  <a:latin typeface="Akrobat Black" panose="00000A00000000000000" pitchFamily="2" charset="-52"/>
                  <a:cs typeface="Arial" panose="020B0604020202020204" pitchFamily="34" charset="0"/>
                </a:defRPr>
              </a:lvl1pPr>
            </a:lstStyle>
            <a:p>
              <a:r>
                <a:rPr lang="ru-RU" sz="4000" dirty="0" smtClean="0">
                  <a:solidFill>
                    <a:srgbClr val="569FF7"/>
                  </a:solidFill>
                  <a:latin typeface="Muller Bold"/>
                </a:rPr>
                <a:t>01:00</a:t>
              </a:r>
              <a:endParaRPr lang="ru-RU" sz="4000" dirty="0">
                <a:solidFill>
                  <a:srgbClr val="569FF7"/>
                </a:solidFill>
                <a:latin typeface="Muller Bold"/>
              </a:endParaRPr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3040250" y="2325273"/>
            <a:ext cx="2948666" cy="3570555"/>
            <a:chOff x="3040250" y="2321675"/>
            <a:chExt cx="2948666" cy="3570555"/>
          </a:xfrm>
        </p:grpSpPr>
        <p:sp>
          <p:nvSpPr>
            <p:cNvPr id="12" name="Овал 11">
              <a:extLst>
                <a:ext uri="{FF2B5EF4-FFF2-40B4-BE49-F238E27FC236}">
                  <a16:creationId xmlns:a16="http://schemas.microsoft.com/office/drawing/2014/main" id="{7FC48982-413A-6840-A892-DB1252467E05}"/>
                </a:ext>
              </a:extLst>
            </p:cNvPr>
            <p:cNvSpPr/>
            <p:nvPr/>
          </p:nvSpPr>
          <p:spPr>
            <a:xfrm>
              <a:off x="3108916" y="3012230"/>
              <a:ext cx="2880000" cy="2880000"/>
            </a:xfrm>
            <a:prstGeom prst="ellipse">
              <a:avLst/>
            </a:prstGeom>
            <a:solidFill>
              <a:srgbClr val="569FF7"/>
            </a:solidFill>
            <a:ln>
              <a:solidFill>
                <a:srgbClr val="0082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solidFill>
                    <a:srgbClr val="0082C8"/>
                  </a:solidFill>
                </a:ln>
                <a:solidFill>
                  <a:srgbClr val="0082C8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Овал 21">
              <a:extLst>
                <a:ext uri="{FF2B5EF4-FFF2-40B4-BE49-F238E27FC236}">
                  <a16:creationId xmlns:a16="http://schemas.microsoft.com/office/drawing/2014/main" id="{7FC48982-413A-6840-A892-DB1252467E05}"/>
                </a:ext>
              </a:extLst>
            </p:cNvPr>
            <p:cNvSpPr/>
            <p:nvPr/>
          </p:nvSpPr>
          <p:spPr>
            <a:xfrm>
              <a:off x="3648916" y="3552230"/>
              <a:ext cx="1800000" cy="1800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39BEABA-BBAE-4F84-A445-791D50902460}"/>
                </a:ext>
              </a:extLst>
            </p:cNvPr>
            <p:cNvSpPr txBox="1"/>
            <p:nvPr/>
          </p:nvSpPr>
          <p:spPr>
            <a:xfrm>
              <a:off x="3040250" y="2321675"/>
              <a:ext cx="2948666" cy="605294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25400" tIns="25400" rIns="25400" bIns="25400" anchor="ctr">
              <a:spAutoFit/>
            </a:bodyPr>
            <a:lstStyle>
              <a:defPPr>
                <a:defRPr lang="ru-RU"/>
              </a:defPPr>
              <a:lvl1pPr algn="ctr">
                <a:defRPr sz="2400" b="1">
                  <a:solidFill>
                    <a:schemeClr val="bg1"/>
                  </a:solidFill>
                  <a:latin typeface="Akrobat Light" panose="00000500000000000000" pitchFamily="2" charset="-52"/>
                  <a:ea typeface="Muller Bold"/>
                  <a:cs typeface="Arial" panose="020B0604020202020204" pitchFamily="34" charset="0"/>
                </a:defRPr>
              </a:lvl1pPr>
              <a:lvl2pPr marL="0" lvl="1" algn="ctr">
                <a:defRPr b="1">
                  <a:solidFill>
                    <a:srgbClr val="6F121D"/>
                  </a:solidFill>
                </a:defRPr>
              </a:lvl2pPr>
            </a:lstStyle>
            <a:p>
              <a:pPr lvl="1"/>
              <a:r>
                <a:rPr lang="ru-RU" altLang="ru-RU" b="0" dirty="0">
                  <a:solidFill>
                    <a:srgbClr val="F07DFC"/>
                  </a:solidFill>
                  <a:latin typeface="Involve" panose="020B0502020202020204" pitchFamily="34" charset="0"/>
                  <a:sym typeface="Arial"/>
                </a:rPr>
                <a:t>Работа </a:t>
              </a:r>
            </a:p>
            <a:p>
              <a:pPr lvl="1"/>
              <a:r>
                <a:rPr lang="ru-RU" altLang="ru-RU" b="0" dirty="0">
                  <a:solidFill>
                    <a:srgbClr val="F07DFC"/>
                  </a:solidFill>
                  <a:latin typeface="Involve" panose="020B0502020202020204" pitchFamily="34" charset="0"/>
                  <a:sym typeface="Arial"/>
                </a:rPr>
                <a:t>в группах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807370" y="4157842"/>
              <a:ext cx="149752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ru-RU"/>
              </a:defPPr>
              <a:lvl1pPr algn="ctr">
                <a:defRPr sz="4000" b="1">
                  <a:solidFill>
                    <a:srgbClr val="6F121D"/>
                  </a:solidFill>
                  <a:latin typeface="Akrobat Black" panose="00000A00000000000000" pitchFamily="2" charset="-52"/>
                  <a:cs typeface="Arial" panose="020B0604020202020204" pitchFamily="34" charset="0"/>
                </a:defRPr>
              </a:lvl1pPr>
            </a:lstStyle>
            <a:p>
              <a:r>
                <a:rPr lang="ru-RU" dirty="0" smtClean="0">
                  <a:solidFill>
                    <a:srgbClr val="569FF7"/>
                  </a:solidFill>
                  <a:latin typeface="Muller Bold"/>
                </a:rPr>
                <a:t>10:00</a:t>
              </a:r>
              <a:endParaRPr lang="ru-RU" dirty="0">
                <a:solidFill>
                  <a:srgbClr val="569FF7"/>
                </a:solidFill>
                <a:latin typeface="Muller Bold"/>
              </a:endParaRP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6100964" y="1024011"/>
            <a:ext cx="2948666" cy="3566101"/>
            <a:chOff x="6100964" y="1322017"/>
            <a:chExt cx="2948666" cy="3566101"/>
          </a:xfrm>
        </p:grpSpPr>
        <p:sp>
          <p:nvSpPr>
            <p:cNvPr id="13" name="Овал 12">
              <a:extLst>
                <a:ext uri="{FF2B5EF4-FFF2-40B4-BE49-F238E27FC236}">
                  <a16:creationId xmlns:a16="http://schemas.microsoft.com/office/drawing/2014/main" id="{7FC48982-413A-6840-A892-DB1252467E05}"/>
                </a:ext>
              </a:extLst>
            </p:cNvPr>
            <p:cNvSpPr/>
            <p:nvPr/>
          </p:nvSpPr>
          <p:spPr>
            <a:xfrm>
              <a:off x="6150629" y="2008118"/>
              <a:ext cx="2880000" cy="2880000"/>
            </a:xfrm>
            <a:prstGeom prst="ellipse">
              <a:avLst/>
            </a:prstGeom>
            <a:solidFill>
              <a:srgbClr val="569FF7"/>
            </a:solidFill>
            <a:ln>
              <a:solidFill>
                <a:srgbClr val="0082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solidFill>
                    <a:srgbClr val="0082C8"/>
                  </a:solidFill>
                </a:ln>
                <a:solidFill>
                  <a:srgbClr val="0082C8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Овал 20">
              <a:extLst>
                <a:ext uri="{FF2B5EF4-FFF2-40B4-BE49-F238E27FC236}">
                  <a16:creationId xmlns:a16="http://schemas.microsoft.com/office/drawing/2014/main" id="{7FC48982-413A-6840-A892-DB1252467E05}"/>
                </a:ext>
              </a:extLst>
            </p:cNvPr>
            <p:cNvSpPr/>
            <p:nvPr/>
          </p:nvSpPr>
          <p:spPr>
            <a:xfrm>
              <a:off x="6690770" y="2582673"/>
              <a:ext cx="1800000" cy="1800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39BEABA-BBAE-4F84-A445-791D50902460}"/>
                </a:ext>
              </a:extLst>
            </p:cNvPr>
            <p:cNvSpPr txBox="1"/>
            <p:nvPr/>
          </p:nvSpPr>
          <p:spPr>
            <a:xfrm>
              <a:off x="6100964" y="1322017"/>
              <a:ext cx="2948666" cy="605294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25400" tIns="25400" rIns="25400" bIns="25400" anchor="ctr">
              <a:spAutoFit/>
            </a:bodyPr>
            <a:lstStyle>
              <a:defPPr>
                <a:defRPr lang="ru-RU"/>
              </a:defPPr>
              <a:lvl1pPr algn="ctr">
                <a:defRPr sz="2400" b="1">
                  <a:solidFill>
                    <a:schemeClr val="bg1"/>
                  </a:solidFill>
                  <a:latin typeface="Akrobat Light" panose="00000500000000000000" pitchFamily="2" charset="-52"/>
                  <a:ea typeface="Muller Bold"/>
                  <a:cs typeface="Arial" panose="020B0604020202020204" pitchFamily="34" charset="0"/>
                </a:defRPr>
              </a:lvl1pPr>
              <a:lvl2pPr marL="0" lvl="1" algn="ctr">
                <a:defRPr b="1">
                  <a:solidFill>
                    <a:srgbClr val="6F121D"/>
                  </a:solidFill>
                </a:defRPr>
              </a:lvl2pPr>
            </a:lstStyle>
            <a:p>
              <a:pPr lvl="1"/>
              <a:r>
                <a:rPr lang="ru-RU" altLang="ru-RU" b="0" dirty="0">
                  <a:solidFill>
                    <a:srgbClr val="F07DFC"/>
                  </a:solidFill>
                  <a:latin typeface="Involve" panose="020B0502020202020204" pitchFamily="34" charset="0"/>
                  <a:sym typeface="Arial"/>
                </a:rPr>
                <a:t>Представление результатов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895657" y="3094175"/>
              <a:ext cx="149752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4000" b="1" dirty="0" smtClean="0">
                  <a:solidFill>
                    <a:srgbClr val="569FF7"/>
                  </a:solidFill>
                  <a:latin typeface="Muller Bold"/>
                  <a:cs typeface="Arial" panose="020B0604020202020204" pitchFamily="34" charset="0"/>
                </a:rPr>
                <a:t>03:00</a:t>
              </a:r>
              <a:endParaRPr lang="ru-RU" sz="4000" b="1" dirty="0">
                <a:solidFill>
                  <a:srgbClr val="569FF7"/>
                </a:solidFill>
                <a:latin typeface="Muller Bold"/>
                <a:cs typeface="Arial" panose="020B0604020202020204" pitchFamily="34" charset="0"/>
              </a:endParaRPr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9253262" y="2325273"/>
            <a:ext cx="2948666" cy="3581926"/>
            <a:chOff x="9253262" y="2364511"/>
            <a:chExt cx="2948666" cy="3581926"/>
          </a:xfrm>
        </p:grpSpPr>
        <p:sp>
          <p:nvSpPr>
            <p:cNvPr id="14" name="Овал 13">
              <a:extLst>
                <a:ext uri="{FF2B5EF4-FFF2-40B4-BE49-F238E27FC236}">
                  <a16:creationId xmlns:a16="http://schemas.microsoft.com/office/drawing/2014/main" id="{7FC48982-413A-6840-A892-DB1252467E05}"/>
                </a:ext>
              </a:extLst>
            </p:cNvPr>
            <p:cNvSpPr/>
            <p:nvPr/>
          </p:nvSpPr>
          <p:spPr>
            <a:xfrm>
              <a:off x="9253262" y="3066437"/>
              <a:ext cx="2880000" cy="2880000"/>
            </a:xfrm>
            <a:prstGeom prst="ellipse">
              <a:avLst/>
            </a:prstGeom>
            <a:solidFill>
              <a:srgbClr val="569FF7"/>
            </a:solidFill>
            <a:ln>
              <a:solidFill>
                <a:srgbClr val="0082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solidFill>
                    <a:srgbClr val="0082C8"/>
                  </a:solidFill>
                </a:ln>
                <a:solidFill>
                  <a:srgbClr val="0082C8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Овал 14">
              <a:extLst>
                <a:ext uri="{FF2B5EF4-FFF2-40B4-BE49-F238E27FC236}">
                  <a16:creationId xmlns:a16="http://schemas.microsoft.com/office/drawing/2014/main" id="{7FC48982-413A-6840-A892-DB1252467E05}"/>
                </a:ext>
              </a:extLst>
            </p:cNvPr>
            <p:cNvSpPr/>
            <p:nvPr/>
          </p:nvSpPr>
          <p:spPr>
            <a:xfrm>
              <a:off x="9793262" y="3601577"/>
              <a:ext cx="1800000" cy="1800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39BEABA-BBAE-4F84-A445-791D50902460}"/>
                </a:ext>
              </a:extLst>
            </p:cNvPr>
            <p:cNvSpPr txBox="1"/>
            <p:nvPr/>
          </p:nvSpPr>
          <p:spPr>
            <a:xfrm>
              <a:off x="9253262" y="2364511"/>
              <a:ext cx="2948666" cy="605294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25400" tIns="25400" rIns="25400" bIns="25400" anchor="ctr">
              <a:spAutoFit/>
            </a:bodyPr>
            <a:lstStyle>
              <a:defPPr>
                <a:defRPr lang="ru-RU"/>
              </a:defPPr>
              <a:lvl1pPr algn="ctr">
                <a:defRPr sz="2400" b="1">
                  <a:solidFill>
                    <a:schemeClr val="bg1"/>
                  </a:solidFill>
                  <a:latin typeface="Akrobat Light" panose="00000500000000000000" pitchFamily="2" charset="-52"/>
                  <a:ea typeface="Muller Bold"/>
                  <a:cs typeface="Arial" panose="020B0604020202020204" pitchFamily="34" charset="0"/>
                </a:defRPr>
              </a:lvl1pPr>
              <a:lvl2pPr marL="0" lvl="1" algn="ctr">
                <a:defRPr b="1">
                  <a:solidFill>
                    <a:srgbClr val="6F121D"/>
                  </a:solidFill>
                </a:defRPr>
              </a:lvl2pPr>
            </a:lstStyle>
            <a:p>
              <a:pPr lvl="1"/>
              <a:r>
                <a:rPr lang="ru-RU" altLang="ru-RU" b="0" dirty="0">
                  <a:solidFill>
                    <a:srgbClr val="F07DFC"/>
                  </a:solidFill>
                  <a:latin typeface="Involve" panose="020B0502020202020204" pitchFamily="34" charset="0"/>
                  <a:sym typeface="Arial"/>
                </a:rPr>
                <a:t>Подведение </a:t>
              </a:r>
            </a:p>
            <a:p>
              <a:pPr lvl="1"/>
              <a:r>
                <a:rPr lang="ru-RU" altLang="ru-RU" b="0" dirty="0">
                  <a:solidFill>
                    <a:srgbClr val="F07DFC"/>
                  </a:solidFill>
                  <a:latin typeface="Involve" panose="020B0502020202020204" pitchFamily="34" charset="0"/>
                  <a:sym typeface="Arial"/>
                </a:rPr>
                <a:t>итогов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9944499" y="4157843"/>
              <a:ext cx="149752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ru-RU"/>
              </a:defPPr>
              <a:lvl1pPr algn="ctr">
                <a:defRPr sz="3200" b="1">
                  <a:solidFill>
                    <a:srgbClr val="6F121D"/>
                  </a:solidFill>
                  <a:latin typeface="Akrobat Black" panose="00000A00000000000000" pitchFamily="2" charset="-52"/>
                  <a:cs typeface="Arial" panose="020B0604020202020204" pitchFamily="34" charset="0"/>
                </a:defRPr>
              </a:lvl1pPr>
            </a:lstStyle>
            <a:p>
              <a:r>
                <a:rPr lang="ru-RU" sz="4000" dirty="0" smtClean="0">
                  <a:solidFill>
                    <a:srgbClr val="569FF7"/>
                  </a:solidFill>
                  <a:latin typeface="Muller Bold"/>
                </a:rPr>
                <a:t>01:00</a:t>
              </a:r>
              <a:endParaRPr lang="ru-RU" sz="4000" dirty="0">
                <a:solidFill>
                  <a:srgbClr val="569FF7"/>
                </a:solidFill>
                <a:latin typeface="Muller 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21333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375" y="1133361"/>
            <a:ext cx="1804476" cy="1800000"/>
          </a:xfrm>
          <a:prstGeom prst="rect">
            <a:avLst/>
          </a:prstGeom>
          <a:ln w="38100" cap="sq">
            <a:solidFill>
              <a:srgbClr val="F07DFC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2340" y="1064589"/>
            <a:ext cx="1803849" cy="1800000"/>
          </a:xfrm>
          <a:prstGeom prst="rect">
            <a:avLst/>
          </a:prstGeom>
          <a:ln w="38100" cap="sq">
            <a:solidFill>
              <a:srgbClr val="F07DFC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3678" y="1106065"/>
            <a:ext cx="1804351" cy="1800000"/>
          </a:xfrm>
          <a:prstGeom prst="rect">
            <a:avLst/>
          </a:prstGeom>
          <a:ln w="38100" cap="sq">
            <a:solidFill>
              <a:srgbClr val="F07DFC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4" name="Picture 8" descr="https://sun9-31.userapi.com/impg/B3Y0R5TpEzW2fMArbQPZhO55xUZds2yKFzjsNw/-KWegRVbCm4.jpg?size=1280x851&amp;quality=96&amp;sign=266c6fd9309ed46f5103fd3f1dca4848&amp;c_uniq_tag=LRvr_psg9CPSuEtL3rmHJpVAYpSBBkUmoQd5nMV03nE&amp;type=album"/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6028" y="934828"/>
            <a:ext cx="2299551" cy="1528844"/>
          </a:xfrm>
          <a:prstGeom prst="rect">
            <a:avLst/>
          </a:prstGeom>
          <a:ln w="38100" cap="sq">
            <a:solidFill>
              <a:srgbClr val="F07DFC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/>
        </p:spPr>
      </p:pic>
      <p:sp>
        <p:nvSpPr>
          <p:cNvPr id="36" name="Равнобедренный треугольник 35">
            <a:extLst>
              <a:ext uri="{FF2B5EF4-FFF2-40B4-BE49-F238E27FC236}">
                <a16:creationId xmlns:a16="http://schemas.microsoft.com/office/drawing/2014/main" id="{1FBFD784-EFC6-4C69-B47E-DB6D98F23082}"/>
              </a:ext>
            </a:extLst>
          </p:cNvPr>
          <p:cNvSpPr/>
          <p:nvPr/>
        </p:nvSpPr>
        <p:spPr>
          <a:xfrm flipV="1">
            <a:off x="0" y="744460"/>
            <a:ext cx="12201928" cy="777803"/>
          </a:xfrm>
          <a:prstGeom prst="triangle">
            <a:avLst>
              <a:gd name="adj" fmla="val 0"/>
            </a:avLst>
          </a:prstGeom>
          <a:solidFill>
            <a:srgbClr val="07D2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C63918D0-A996-4284-A7C2-5DFB7ED81637}"/>
              </a:ext>
            </a:extLst>
          </p:cNvPr>
          <p:cNvGrpSpPr/>
          <p:nvPr/>
        </p:nvGrpSpPr>
        <p:grpSpPr>
          <a:xfrm>
            <a:off x="0" y="-7799"/>
            <a:ext cx="12201928" cy="1122630"/>
            <a:chOff x="0" y="1"/>
            <a:chExt cx="12192000" cy="1494119"/>
          </a:xfrm>
          <a:solidFill>
            <a:srgbClr val="569FF7"/>
          </a:solidFill>
        </p:grpSpPr>
        <p:sp>
          <p:nvSpPr>
            <p:cNvPr id="2" name="Параллелограмм 1">
              <a:extLst>
                <a:ext uri="{FF2B5EF4-FFF2-40B4-BE49-F238E27FC236}">
                  <a16:creationId xmlns:a16="http://schemas.microsoft.com/office/drawing/2014/main" id="{A5E85A59-0416-47B2-B399-EB2733693973}"/>
                </a:ext>
              </a:extLst>
            </p:cNvPr>
            <p:cNvSpPr/>
            <p:nvPr/>
          </p:nvSpPr>
          <p:spPr>
            <a:xfrm>
              <a:off x="0" y="1"/>
              <a:ext cx="12192000" cy="1014984"/>
            </a:xfrm>
            <a:prstGeom prst="parallelogram">
              <a:avLst>
                <a:gd name="adj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3" name="Равнобедренный треугольник 2">
              <a:extLst>
                <a:ext uri="{FF2B5EF4-FFF2-40B4-BE49-F238E27FC236}">
                  <a16:creationId xmlns:a16="http://schemas.microsoft.com/office/drawing/2014/main" id="{DE9A76F1-0BD8-4770-A54F-9309E60B9322}"/>
                </a:ext>
              </a:extLst>
            </p:cNvPr>
            <p:cNvSpPr/>
            <p:nvPr/>
          </p:nvSpPr>
          <p:spPr>
            <a:xfrm flipV="1">
              <a:off x="0" y="1014985"/>
              <a:ext cx="12115800" cy="479135"/>
            </a:xfrm>
            <a:prstGeom prst="triangle">
              <a:avLst>
                <a:gd name="adj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7" name="AutoShape 2" descr="data:image/png;base64,iVBORw0KGgoAAAANSUhEUgAAAUMAAAC+CAYAAACvSG10AAAAAXNSR0IArs4c6QAAIABJREFUeF7svXmQZNd15vd7mfly3/eszKx96Vq6uqu60Ru6G2js4CpSBCWGJCtmNDH22JaXCM+EHQ6F/5sZOTQj2+OQZNmUNA5JpCmLIEiA2AgQ6Ebva3V17UtWZWYtue/75sjXAEVJHtMiiQbR/W5ERVVUVeZ798tzv3fOued+R+h0Oh3kISMgIyAj8IgjIMhk+IhbgDx9GQEZAQkBmQxlQ5ARkBGQEZDJULYBGQEZARmB+wjInqFsCTICMgIyAjIZyjYgIyAjICMge4ayDcgIyAjICPwIATlMlo1BRkBGQEZADpNlG5ARkBGQEZDDZNkGZARkBGQE5DBZtgEZARkBGYEfR0DOGcr2ICMgIyAjIOcMZRuQEZARkBGQc4ayDcgIyAjICMg5Q9kGZARkBGQE5JyhbAMyAjICMgJ/B4FHfAOlCaioVmu02iXSqRilakGCKOgfxqC3A93/qdPuZKnVQFQ5pL8rlWoEQZANSkZARuAhQeCRJcP7mrZtmp0ye7FNUtk9SrU4bdqkElmEppVzpz6LxWKm0Y5RqW6Qr1Yxqe1o1C6adQcqVR2ttkuOiofEHORpyAg8ugg8omTYptMRKFWSxPNLbIavkinlUWtbuFwetre2uHLxHiemvsjnXvwsa6G30RqziJoOStLYzdM0auM0mzW8zmkEwfDoWpA8cxmBhwSBR5AM29JHV6mn2Ni5znb8OuVaBLOlB6exB7VeRWR3neuXL5NJmXns4EmaRDl5YhyDpk14/4cMBIdRKSfJZHMMul+io7ShFFofkqLsJT4ka0OexiOGwCNGhl0ibNNs19neu8by7g/ZSa7Q43Ay0nsaVUfLUuwKrVqJVCzB+mqWdKrBlz9/nOMzZ0il4+yk3mUwMIZSWSNTCNFj/nX0hiN0SKEUelEqtI+YCcnTlRF4OBB45Miw3cmQzO9wb+WH7DcWKebLPD7xebyOMXbSC2ynr+LRW4nEN5i/lkSl0fPZc9OMDp0lGstTql6mz/skreY8ydJ19Jqj9Ln+GY12lE7Hi0bV3XSRh4yAjMCnDYFHjAyhVLvH3ZWLbITXKKqjHPQ/Tq/9DOnaCg0hSbu5RyNXJFffJxpW4HH6cFtE+vsPoFR6yebDOKxBNIoCsdJ3UQhBiQyb7SatjoBONSB5n/KmyqdtKcj3+6gj8AiR4f1c4Ubsda7dfJdMvo7WUeKXTv0zwrv7pOpX0atENGKZzaVt3D4j5aYRUaVCbLSwmR30BF3k8l60QgKlvkWztYFaNGLWnaTT9tJRqNCpxj8kw+7V5Pzho77A5Pl/ehB4pMiw0S7w7u3/iUyyTb6Qo3/UzeH+M9wJXUYjFmhWqyg7OZL7cXoHghQaWpq1FCZVD1aTF41hh1y2H6s+T6m9gdcyiajXolEEEdDSUdrRqaY+JMH7NYzykBGQEfh0IPAIkSFkiku8cvFfYhWPkS6vMH1wnGq+zH5hlwHXINHEBp1CCpOxgSfYS6wgoG6lMGgPSrlABZtksmAyiZTLKwwGjiJqfCgVTlRiDaFjR6s+IpPhp8P25buUEfhbCDwSZNgtsO6eFlnd+R43V96Gspe6GKE3ECQWC4Oyw0hghqX1a+haHcYHe9DbzezlM9AuYtbOkklmEcUihXwFu01LkyQWgw2PYxo6FkRNBrUwgkp1GEHoFnTLYbK81mQEPk0IPDJkCFUuLf0hhVKHaGgXnaNOq1FDKSrIZjIE/L0U0inEVp0zjz0JapFEZYVarYbHfIat0BrlZoxOU4PXqUahTqBo2wgEDqIR/LSFW2jEpxEVYz92TE/OGX6aFoN8r482Ao8IGbZotHe4sPBH1EsmllZWcfi0lPMpbA4P0XAMX9BOp1GinK7zzJOfQauBRGWLWi1/nwy39kgWP0DR6cHvNdJobuJzTmA3D6HReKg27mDQfBa1svfDXKGcM3y0l5Y8+08bAp86Mvwo5P2HlK90OiUKtXXOL/wZlWyL+cVtAkGz9FmpFQZS6SJOnwmDMkM+rWJ0+CCBgJZyI0u2WMahn2F/P8P6zrfQaAfx2jS0FQWGe0ZwGoZQ6FpUGzXshi+iEJw/ljNUSMf+OkILhbSz3P36qOxGLr/5tC0W+X4fbgQ+FWTYbDZpNRs0u1+tGiaTDYXioxD0J4ei7U6cRH6ZC3PfIl1KsnQnxWCvHUFhIp+rIIpNjG4NLl0drWCnUNJz8LCebmidyraxGQ9TypZYiLyMqNaiaoHTZ6fP1Y/DYAN1Bp16Gq3qHCql5UOLuX/apdWBZqebT1TTEQz/L6T4cBuYPDsZgU8LAr/QZNj1AhvNKpVShWojRTabIBoNoxR1TI0fxenwSZ7XT5LSqrfC0k7yhVuvsZdZZ3OlgcfixKDXs7Edp6/fgmhq4LTrCZr8LG/kGD7QRqVRUkgW6fGdIpNqkKheYj+eQGhVcTncTIwcwGPUUyOHz/oV4AAKQf+j++l0WjQ7dTqdBEqhShMdQqtbu6hFELplN6JcoP1pWSnyfT70CPxCk2GrVSdfipFMRYhnt4jFo2yHNwiF95kcPMGvv/SfoTeYpA/pP0SIXUKtttbIl0L88OprZPKrFApuWrUOQZ/IjTsJPB4rBkuVsbFe/DYnV2/vYrFnMVq1FJMFxgYfJ5ZQUuUGSxu76BQ59HoPR6dGsWpAoTXgs30NheAFTD+6l0arTL6+itipSoTYqjcoVjWoVFqsliF0ogdB6BLi/XD6J5H6Q2+N8gRlBD5BBH5BybCrKtimWs2TSK8yv34Bo87A+1ffp9Wpks+ViayW+Z3/+vc5PHOMv8kj/l0k70t1VVvzxNO7XLj9HXb2Qgz4T5PIbeEwiVy6EEWr1uMZ7HD25FHsFj1XLq2BLo7FpiebbDA5OEUsBcXyCqHYLiqhisni4czUIApFGZvxIGbTWUTFj5Nhm0jsh3Q0CxSye7RaKoxKMwqFjnJLjVE/htc5glrpoNNR0aGGQiLG7pc8ZARkBB40Ap84GXbzge1OA5VSpN2Gbiqwmw9stGsUy2EWVt+jRZ16vcFfv/4yOq0Wt9PGytIezx75R/zar/3j/wAZdonwfr1fo73AZmydS7e+TSSS5/SxZ1kOXcOsdvP263OoBRPjp1Q88+Q5jNoWy4sRkqVVHHY72SQMBt3sZqpUi3n2s0k6Qh2zQcNTxyYoVzP0uZ5Br5tArewHurlGSBfvsh7+Li5ni/XNKygVQbweLVqMKPRu1ExjNLkxqnpBCfVahGqj+1oRg86CqLrv8cpDRkBG4MEg8AtAhhUiO2Hy+X2JDGsVAYPRQLtdp9JZIxpf5NzxX+YvX/tjFpaXMZo02C1G8sUKxupB/tt//q9RKj8KMX98M+W+VygIdeqtbRZ33uby1feplAwcPXKE63PvY9cM8er3LmDSWJh9ysDZU6fRq2vsJQrEkvOYjR6yiToun4H9TBONSsN2ZJdGs4jd2uH0YxPs7m0xPfKr2PQjiOIYnY6ORmuf+dCfYNSr2U3uUkxu4XJ4cHk7lEo1dBoLQc9L7O9pCLqH2Em/Ty63jtU+DVhwmHvQak0oBNuDsQL5KjICMgJ8gmTYlgRWQ+FVNjbuUajtYdXbSKZqGExG2uU6yeomLr+Vsb6jfOOVP/7w4xKkkLKDQD1l5F/89r/F6wl+6AUqpDIWqXrlwzyiIDTJV9dY332FqzfnULdGCAx6mVs4j1Hl5523r+N1uzhwSuD4oSNY9SZy5TiZ/A5GTYBIeAuH3UumImK3GrgzP0exliLg0XBoapRyOsLY4C+h13jQa05DR2Q//S12EtfwOIa4F7qHtqXE1SPgtrspV3MkUhkO9P0q66sNpsfHubfxJ2SLIby+w1jEIZrocTsDKJU9iAqrHDrLC1VG4AEg8ImR4Wb0KreXL7Czs49WU0draGPR2MgUC/T3HcSisrGauIXeJFIsFpm/u4TVaqFVFYlnd2g0GlQLHb789H/OM09/DkGq4atR62R/RIZ6jUEqbQnHL5DKL7C0toFYOoS5R2A7ege3PcAbr97E4TQxfLTO4bFDOCw+itUtkrkMXtME86vX0Ci8dAQLTpeaGzdvUGgm8TnUjAwFcRqU+NxHaLfU2I2fo9oosLn7vyOiptIUUKiKqDt2VIY4dpOTarVBeDeK136Q2H6ZgV4fmcIWpUqMYj2DEQelhgaP+xS9vnH0mqEPyfAnlxA9AHuRLyEj8NAi8ImQYbYQ5Y0Pvs7Fm+/jsTpxez00mmmEukISejk0/llGBsaY33mTTHaPVKJIKdtGqQGT1kYiFyUZzxGLlgk6J/mnv/XfUMqVKdZ3oN3AaNVQqqbp8w5LdYGh2GVJoj+Tj1COD+HwiFTaawz3j/InX38dg0XNoWMiU4PHsJic7KfnqTSrWHQjhEJ3iMe0NKpKDhzuYf7mHapCTgqTnXYrx6ZOohD1KFsdbKYnKddSpArrlEoRqtUyRksZq/YQClUMUWWWOvGlUjtotA7SiQwKVRmny0GlWiMcnZMMrVJVYzEe5cTMCxh1XRUc5YcF2zIhPrQrUZ7YJ47AAyfDUjHP3NoPuLv0AYtr9wgEDPT2D7EeWsWutmCxGPB6jtPX08+N0Cvo1CLRnRRC00CjU8Tv7CVVirITSZKOVzAaTXzm9H+Kz+1nKXSVWq5BQ5XD5dXRKiuYnDpMpRUlGskRz81Rzwxhd4LKkmLYP8i/+f1v4AmYOXREz8zIKfQaG+s7N9EbNZQravLFGLX0IKub9zj++Bi3rt9C0GexmrUYTXaenPki5Xoe2hnMhkFUCh/JTIpo6jx6TQejAZTtXimvabN4qFfq7CauS2TYKtWJl+aZHJsild9hcWEVo9FNoVgg4DnK1IET6NWnEQTjh4Yik+EnvmLkG3hoEXhgZPhR+cvO3iLnb36H+bvLRHe2mDxqZ2xinJtXbuF3+fF6nBiN/djNPVyZ/zZjY4dZWr6HUmGkXE1h0TlpCVVC4S3pQxnsG8EpnOTLX/o17tx7g3hql/mFBc6cOkupmMHl9qI31tgM7ZGsrWJpHqdYD2HvhX53P//yX32d0Ukvk1NqZseeQ6USmN+6RtDtJlfOUWlq0NcPMr92lbEDPq5cv4jBWsOo1xHoCTDSexbqVYr1Lcw6LRbjs4R3V9jP3sBqb2NWW6mW2ljNAxgMWupVPUubf47F6MFjcxLNXsRjH6DWTBKJxqkUuyF5Cod1gpHBKSyGZ1EKPQ+tAcoTkxH4RUHggZPhvdU3eOWtbxBey5Gt73Ls1AiBXjtLN9cw2s0MB/vR6nqxGU1cnf8Bh6dPc3vuCg5rD7uJVVpNAbfbQXR3R8JwoL8fi2KCZ85+hcjOArHCCpWUAaPOzPTMAeKxKJVmjlt3r2D3axmwnuPG3HsMTIo4LUH+13/354xOBBgZV3Fi7Ctka0k29i9gN1lotjuoxQHyUS21dgqzRcft1UsYjHXp2hMjEzit4xhUGnLlO6iVVjz2F4mnltjZv4nVaUAvailWshiUFpRqBRbdCW4v/T4K0cjoYA+l6ga1eg2z0Ue9oCIUKVOoR9Bp7YwNnSboelFqNPWjRKisnv2Lsnbk+3jIEHggZPiRV9hq13n1nT/g5e+9RsAVJNvZ5OD0GFBidzuHRq+kx+HF6Z6gx27hxso1jk8/yXuXf4DH6SG8twHU8Xp9JJPp7n4yvf399DlnMGl8NBqQzoeYHH6ajZVVZo4cp9UqsL69yjsXv8mh2TFGes7xypt/xuSsGZpWXn/1A4YPWBkYdvP42EtE82EWNl/BaNJhMx+gx3KCpfllFOqy9NHv5VeBPAhtBv3DOMyTOCxmtpNvYBAncNuOks7fZCM0x9DAcdTKKrvZ2yR3QjhcPRwc+I9ZDn+TndgKh6aCCB0tuXwOp3mITstAKt/k3uoH2NxKet0nGAl8FQEfgtCi06lJfVbutyWV6xAfsrUoT+cTRuCBkmG5muav3vhdFm/kMNhqKAxFfAE7qUSaUqmNVqPEZDAy0v84I31+ri9dZGb0cb7/zncwWHWUS1nprK/P6yGRzCCqGhyfeYYe22G2ovNo1CbazQ4To2fZXA4xOn4QUayxsr7M99//PzhyrJdh7+d45/L/iX+4TXrHwObaLkPjenqcAY4f/BVWIle5u/ldfD4fbvM0g87n2IqsEk7cxqy3UioXiOcW0RqV9Fh7sBgnCXhdLO2+gs98Cq3aT7pwi43IPIOBI5JIQzK3Qnx3HYvNxdjA85SLETa3rjI2ZkOrmqZQ3MNhHKetBEVLx5vvv4t/qILXfJjRwNdoNPWUmxl0Ki0dRQeVqoZaOfoJm458eRmBhwuBB0qG27u3efvinxHfNlBp7tHTZ6RQSyG0WhQrzR+R4aGR5/B5PNzZ+CGTfbNcuH6BlqJBu1VHoVTQ4zewsrKLRgdffuq3Mev72dh5m3K5idM6gNvuZ31pm9ljT6IQ8oS2wrzyzh9w9FQvA84zrEbeQ6XNEdvWkMumGR0P4rK48HtnuRN6m0J1XQpTe+xT9FiGKdbbrG29h908SLWoYnP/PbTGDj3OQZzGA3icThZ3v8+Y9/MUSjWSqctsxVdxOYwIyjbpXIZSPicdybPabfjtvYS2LxAImOhzfZ587R4GzYRkWXqVljfO38TryyJUfYwMP4VO56DRUKMRDdTbOYxai/S+onL44bJGeTYyAp8gAg+EDD+a3425N/jhhTcp5iFT2MGsM5PtbDE64CNXqqBSKSTP8PHDz9FqabgbeoeTU88QT6VYjd5DpRSwWu3ojDXuzi2j0an52nO/g0ZtZTd+RSpmHuqbodXJEl4vcOrxz9JsJUnGCnznnX/HsbMj9BgDbMXu0OiKJ5TUJKL7DE3NYrd29Qvb5CorhPYieOw+/O6DqDtlSq0W8fgaJmMvyqadZHodlb6G19aHzTiKQtEikr3BVOA3iKdXWA69QqaSpb/HSrnSIBIN0Wy0qdY7aPU6jk+fZXHhFTx+L7MDv0mycg27aUaSDGtV6oR346yF71DKCRw6NIPZ1EvA+SQKpZ5UYQub3k5TsY5B89QnaDrypWUEHi4EHigZXrj6Hf762y+jV9uJJudpVdQozQVmj/dSyNckMrRZbDxx9EVqVbi9fp4nj3yBRqvK7dWL6HRa/O4BlravkkjvYbe4+eLp/1ISOkilt0ln9/E4+9nYvYVZHGRifJJYZolm2cj5W9/h5IkB1CorO7E50AiYBC3paAb/xEGy6W1y9TztVpXV6A4D3gDlWhuzVkOzXSRXLtHn92PWBMinszTVbXw2Pw7jJIXyJplamH7P8yyu/ZDVyFWsVj3DgX5WQquUskmJCJUqAZ3OwvGpk9y99zIOj4Pxvi9BO4rVOkOnkyO2m6fZTHHx3lWcZjdDfQNkSy281oMEPOeo1Su0FSmpAVVX5EH2Dh+uBSnP5pND4IGS4ZuXvs5f/un3sOrtRDMr2B1GFAoVE49ZSSerWC0WdBqRF0//I3LFfTK5FKODk+Rqu2zthNBrjehVZs7feA3RIKBWqDg28SKNZotCrka2tIPdYmd+/QrjQ0fo7XUTS62Sz4qEwps8fXaWSlNBNrWGzqKlUSpAWYNnKMDNWxeoKjp0GkrqrYb0ieyn9nCZ3dSbeVw2DyMDdvRaD3uxOM0m+D0TDLiPkyovshW7i1Zt4cqdixhELT6PDp97iFtzF9FrtRIZ1lvgdbgY7R1heeX7EhkOBZ7DogVRNUiHPPlCh1jqNvuFLaYHDyM0dUTSK7QaDQ4N/zZ6zTiZ2gJ6TRWlAKKy24BK3kz55JaQfOWHBYEHSobffe/f8NZ3btOuQzizxPTUKKl0nrHDNkrFKl5vkFolx1ee/y9YD99Go9VQLJXIVfcplXM06m2q5RbF5j4mvZFsJoXJYEOlErulftRaJYKBANt7q/T6B7Ba1XRosRPNEttNcOLUjNTJuFLNYLIa2Y1so+roMFj1zN9bQWvVodUbqJZLVKpVcqUMNo2GtlJgrG8Ah0OLRWchkc3RbAoEnafxuyaJ5G5z7d7b5AtpiuU2x8fHyZf3aTYEdrZ3sDr0dAQN6WyWib4x/IEAkcg7GPV9TI48RaNZQ9nxkcvlKFWz5MrXqZNkyHeUeknNTuoGor7KdPC3MFl+mXx5DkG5jUEdRBC8H+ooygXZD8uilOfxySDwwMiw06nw8g/+kAtv3SOdTVOsJXj82DGu3rnO+LQPQawR9A3SbleZ6H2SpfANBFWH0NaWVMbSaJZRikg5N4tDi9vqJFPIUshncVh6qFYqaHRKnE4X4f0Ivd4BiqV9rBY3xWKNnfAuYxN+dCoV1WYFOm2SiV1qHQXtept8uYlOq6Sp6khk6DXb2c+nsanbKBQaenw9mE3d2kQDmWIThUok4HgCi9bNBwvfZmnznkSeI30zzI6OcnvpPNnkHp2WmeERD/W6ir14iIn+Wfy9/eSyF1G2vQwFT5Mr75BIKchlq4Sim/T417GYRcTOQUksdiv6Dg6vhQn/Z3Daf4tydYVq+zxG7SyiIoBAVyS2e2RPHjICMgI/LQIPjAzLtTCvvP3n3LyQYjd1/wzuicdmeeu9dzg4M4BKU6A/OCoduUvuQE2RpFioodEKdHVq4okCvn4NdpuVaqXDYF+QdDEmhchup5/Ufgy714ZZa2QzuoPb6iWT32MgMImoULOyusXYhIVisUylWqRQqtCpZ0FjJZ7cR6fV0260qbWqmHUCg8FRwrEoGkXXG63QFxjC61GjVkC20galGb9jlFZLy/fO/0X3SDSFeo6Z8VkcFhtr6zfRKEXqTQX9g310ai320rsE3aMMBidp1jcRBHDoptlN3yMZb9BA5NqdD5idqdLjcdOsjFKrdgjtvIvF6mN29EVcjn9CrnSXSvMNbManEBX9CDhkMvxpV4D8OhmBDxF4IGTYLbqOxN/nys03uXNZZGvvEqJgZHDIw/W5Gxw7OY5SUccbdLC2uUm+kJd0C7tkODQYoFSos7ufxtcrokCUNlv6gkHK9YQkkKq3iaT2UgSCftSCnr14GLXCTL2dx23tw2cf4t7aHTzeNrFMjk69QqkuYFB30FucLCws4rBZUH/oXHldegwGF6l0jGQhh6ZdZXxwCrtbT7tWod5SU+6o8Fp9RJMFLt5+B5PaQlPRYMDrplkvolYp0Wsd5EolnHanFMrnszHMpj7G+2ZQqSqUa1uolX5CW+uY9UbCe0mWwpc5eyIgvV6kh3y5TCofpl6ucebIl3E5/hOy5Rs0W9cx60+jUvSjELoyX3KYLK9qGYGfBYEHQobdXiYL298iFNrgwlt5yTPUCQF0hiZbsSWefPYQzWaJlqLJylIUp0eBStRI8+rW1qmVOnb2Y3i93fPJFZqNGj1+l6T0EugLYrXYiOxG6HE6aKCglM2h1HS70dUQOhpmB55nfuNdqQl819NStdoUGzUcHhe1Soe9aBSrw4pOqKJUgc3mQSdqyRfibO+mEYUq0weGMFoMiEoNeo2dbLWI0WBhLRzn7uotLAYbOo2ARWcik9rm8PRhWk01+7spnD6XNJdych+9rZ+hwAH0GogkLmMy+AhvFFAoGixtLKE35jk5e1IqxG4LGupNEaUgEI3Oc/bUL+Ex/1NKtUUggVLVh1aqNfybvis/izHIr5UReJQReCBkWGumWQi/Qjxa4/WX75AorEtkqNYoiKTmOPvcAXKFPVKpBgqFgNF838sRRQ3lQhurVUc4kiAYtEpk2B0uj1aqw3N6HZIU12p4EZvFIGn/FQtlFJoONrNd+t/HR77M5bt/zV4mglpxv8dItZbHYHayv5NHb1Gg02poV2JoDFbqWZHJ8Um6mouJWIlcucap2e6GDOgMfnrsfeym49TaJUKxMnfv3MXi0OM2qiXyrTdynDl+jnpTw+bCMt6hINVqgXI2hdpox+Psw6pTML/6HgO94ywv5mjVc+xkI9hMNU4dOUepHqNUbSF2lREVDrai1zh3+gXM2peo1HdRKXV0BBGNYgRB6HbbEx5lO5bnLiPwMyPwQMiwmy9cjb1HNW3iG//+TaKpedzmMQwGG5HUVSaO2ElnMzQaTSk8VhugkGphsxopFbv1eR0SiTwjo1aaTZFmo4FWBzqtRSLL8ekhwvshqWBb0RJJ51JSj+WD4zMIqDk68jRvX/s6uXxaykF2vcNGu069BPvJLD6/m2o5j1lfRcBMtWjkc888y5Xbr7GyFZFA7pKh06FB1DrpdR8gHF8nU8mzvV/k3s11jG4YDfjIpdN4Pb0cP3iabKHFvXvXOHTkEPFUjEopz34mQ9Dbh9ep49rNy/QGplhbS2E3F0iVCig7Nc6dPiF5tYVcUfI2q3UXH1y9yJc/cwif7TdotFTSQ6PV6ZLhkFSe9PfD5B9rUt+GjtBBELo9YeRw+mdeNfIbPJQIPAAybFOuRYkX19mP5Pj6H3yPTDGEyzqCuls601rG6G0giira7ZIUHnv8FrZWC/QOWsjEmhLwsUSS/iEzRpOFdKwghbMDg/1sbe4wOzNLKLb8IzJMJpISYT5x5jnaDSX97hnevvHHlOsFdCKkYxnQ68knazQaNdSikVwhwcighWJOTcA3wtOPH+fdD17n2sIyDnOLkRE3vT096DVWbJYAidwOmUqNlc0w4fAeRrOGyZFedrbWODn7Gxzon2BlY47VyBJPPf55Flcus7u/zXI4wtOnTmAwt1lZCdGoOchnkzg9LXL5Nlp1nccOzmAwdtjb28Jo7IbKev7yldv8k68FGPP/VyAMUGtFUQlOREXfh4ap+DHvsEG9kSafb1KtZ7CZvZRq+yjFMjbdMAqVSSpUl73Jh3JNy5P6KRH4mMnwfjOSSjNJo1libXWbf/u7XwcxhVkfIJfPoDJlMPpK2OxmKbwNBn1SyDo/v8XUoVHCm3uSx5hK5hiZsOIOupm/EsFi1zA5Nsna+jrPnnuRhdAliUjbVSV7+3s4bQ5OPHaOdrNFq2Bncf8NyvU0ohK21/ax2mzEUlkcVisImuDDAAAgAElEQVSZbAW1rkbAqyUW1XBkeoqjhw7x1gdvEIouYTapsVn1jA8P0amq0Vtt1Js1Ke94/e4C9Vb3NIiGwaCTVCzOi6f/OxxmIxdv/zVgZND7NG9f+lP2kksSHi+++BTVZopyscrqQoVCJcbQkIdMJi+R4eTINHqjko2NK/T6ghRLbe6u7XDucQej3v8ehaqXamsLndSNz/K3yLDZLrOw8j6x9Ab5TAkUFcaGRqW6xHRhmwN9pzDrxlCqHSgVFhSCQ/YWf8rFI7/s4ULgYybDrlenIFeKotaI7Gzn+bf/y++SSHbJykezoaIoLOLuEzCa9NSqLUaG+1hdDkth8YkTM9ybX6fYPSkCHD7hw+Xy8t5bcwwM+BkOjhPe2+TF5z/DndV3EQUTuUyBjdAGhw7MMjJ2AB02ipk228ULFEsJ6GjYXM3gthoI7e/QN+RkN1zA6mnitVtJR/Ucmx2nv6+XD279gFw+gsmok65/YHgCRVODQqug2WlI9YrX765Lf+uGsy6HFXXHwImDv046vclK6BJ6xTTZAiyE3kara2PUC4weGKDayKHRmblzMUxVqDE12kMis4NJo6DXP4LRamJz8zKTI1Pksx0EdRGHTaTP8S9QqGzUG9to1V1xh24OtPvQUdFoF7ix8BYXrv7fpAtdAYw6s9MjKDt1XI4abUUVl92DVT+E2eBG1PShVh5DELq5VnnICDzaCHzMZNim3W6SKixhMfpYW9vjm9/4I5aXkowd6EOp6bC6fx6nx4TZKkpkaDKaWV6IIApaJmY9bKwkqNWriBoFh473SSKply7dZXZ6Gpc1wHpkiSfPnGFj/wY9rhG2tjZYXFjj5MwJ/ENBdB0X9XKL1fj7INTIpZsUcy2pfnA3nqLngJboWgWTtcBQ7ySZPS3HZwewO118MPc6pXxMUp/pHrXzOgJSaN9Rtqg2q1K70qWtCMV8gaDTisXuwKZz4XOOsbC8SDaZoVa101Zs06GO0WqkXKmh16m7vfsw2Mws3t5EY9Aw1utmLxPGYtLhMLmxWRwSYfo8ZpoVLd19H6Nei9f+EgJGiQw14uyH9YVtqtUUG/tzvPzWH1KpRDGa9Zj0Go4fGSO0siZZ+eNHT5CX1ML9GEQNSrUGnf4LKPBJf5fD5kebDB712X/sZNhqtSk1ltGJPuaXNnjt5W+yvhnnsaOHyVY3WNi6gbtHK+0cd+sKu03iC+k6yrYR94CC3a08qOtSTnFi1k8j32ZxKcIzj5+jjcDde/M8fe5xMpUoHscgK+v3WF3d4PSJE5IIbLkC9+5soLWU8AfNXL28Sl9PkGIuS76UwxxUsbtZkBo89feNs79V5fnnTqNWGfn+pW8g1OMM9veh0dkxCV4KzRh2h1Uiw1SmyMZOglRmjzF/H1a7E61Ki1arZGEuSauqRadvoNZlqbcEtHo15axAsVHBYrajMcL2ZgyVKDLU4yadiaIx63BYHNg1FjpCA62pjqLpkTw/j9uD1XgGpUJFq11FlHaSBbp9ZULhS9xae4eVrfM4bFrGx/2YDFpMJj3h1U02tjt87olzlFppesxBNNrue66hM3wOlarbdEomw0edDB71+X/MZNik01HSaO8hoJHI8I3vf4fVpXUOTh8k11xja38Fm7PrKUGx0MTjcqJq2Eik0zg8GmI7edrqInq9jtEJP7vbMek0ylc+/xLpdIrlpXWef+EMsXwEbVvP1v42q2trnH3iFFaDiVwarl+b4/CxfgyGFm+9fo9zZw6xFlqXdpQNbgWJ7RJ2nxaP2Ut0o8JXf+VLtOtlXjv/TXSKGkOj3Vo+EZM4QHhvifHRw5TqceKZBJG9LHupMNNDw+j0FjpNaFFnfb5KwG3C5RBJF/MUaaBFpFZUkKlW8Hu9mJ0i9+Y3pM2ePr+XajWDqBMIesbRkqXaLOB0OlHRR61qINijR687BjRRKYwIuCiXCszd+gHpxjpz6xcRDXksJjNHDvUjKls0Si2SqRR35nI8cfwA5WqeAf8QLvtJapVb6C2Po9eeoNMRZM/wUWeDR3z+HzsZdj2aeiuOSqFiaSXCq2/8BTcvr9A3EKBt2SJbSEten9OhJ7ZXpbfXBSUf0dQKRrNIMd+gUs/hcJoJBjysrm9LRdhf/OILRLbiJFNxnnryKHvpGOVckchujP1YmmeeO42yo2AnVCKe3uHZp85y8dIHhENpXnjxEOcvXZGUpd0BHfFoBWuPCmPTRXy3xW/++mfIldNcuf2u1Hq0r6+HZlOB2zbARmiVkzO/Srxwi91kiO3dXUndZmJgiHob9IKaXBHCi21OnnDgcFjYjm7RVAmkEjWEtkCjrcLjdNM7YObq3BytMtisaiwuA9VCmcGBMYRaGJVWzYD7MEpFkFiyg9tuwGaZpCF5hRYymQrL986zEXkTpUsgsrOLytjEYjDR4zajFso4dAGq1ToXbt7k3JHHaKrSBF39WAyPUS2HUFsGseieotNRy2T4iJPBoz79j5kM79e6Ndo5VIKatY1VXn71L7hxfR6L0YEuuItGjVRI3R8cZCsUIxi00yhY2Yvvord0fkSGgYAbY3eHNRSjPzDA8089x/U7V4AOh6aGqbVbxGJxotEYzWaHz73wjKRIs7QYI5pc4qXPfJl/9T/+AYGgnRNPjPBX/9cb+AJa/P0e1tbiBEdtlHZV6Bp2vvS1M5Jk2MrWPHTqkuRWoVLEbQqykwxxbPLXiWdvs51cYHlzk0q1jN1qp95u4DBbiW1oUbb0jIxoUGtV5Bvduscm87dTGE0iWo0Fv78Ph6PG6k6YdqmNzigyNhIktLzJ2KFRqMdR4mHc/xRNoUGt5kGrcWLQWehQZG8vz/LiIpXaXbSWRaLFGsVyF40qJr0Wk9GA2N1JDh6nnM3z/Yuv8oWzz+NwKTGobAiCU7L9htjCrv8c0P2dXLj9qBPCozz/j5kMP4K2u6usYn7pGm+98SYb25uoRAHRHmNwxMbmZpRDo2dYDS1itmpR1KxsbG1jtWulZvFKQxWPy42gLBOJZJmeOMAXzv0m3/3hv5fEYPv6ByRZrlQySyyZwWgwcPbkKcwaB1euhdjYvs5Xv/QSv/M//B4nTk3RN2Dgr14+z/S0FYfXQyQSp2/Yxfa9EkMuPydfnOHOnbtEkisSscxMPEU2m8As6ogVIlJvk3YrzfLuKvdWF9AotYiG7kkREWXbQWxeZHjUQbG9g0rVxB40US1WufRBBLPZhNccxN3rQK1Nk83nyefz9PR46A34CC/PM354hk6rhYYDDPqOU2ptYtYeodVSk0zEiCVDJOLb1Cvd3XA9amOUD+6FqDS6+oZgMxuw2UyYdQpMYh/5zC7v33qfp4+dxGYyYRC90gej0Vppq8uYdM+jwC+LPTzKTCDPnQdKhjfuXCayvc12OEosu47SmJD6j8zPL/PU7Je5vnAeq8tAI2NkNTKP3+dmfX0bh0+Ly+kinYuTSZeYmZzmq5/9x/z59/6IXm8v0wcfY3HjErG9lBQSjo6NMDgwSLum5NVXL5CJp/jVl36D3/uff4+nnjyDKKa4u76FP6hBrTZTquTxB+0sXMsyNmTj+KlTvH/1Erl6WNrQOTb5WcqlClpllkqziMs2SL0TZS2yw/zaoiTSYDDpUbT15KIiZpWI16Mh3YxLijv+ATeFbIWL18JSiD/onUDvbCGoijQbdYrVAsPBHswWI6n9MGOjU3SaanTqwwTdszQ7WWJ7JXb3whTyOeqtCirlAnZnGYNOQ1sj8t7cKnpRpNmGscEAHUGB02hE0dYST0RZ3rjHWO8woh6sql5KuSqjowOojGq0qhMohCGZDP8/CKErrluIxylns9TLZRrVKo1K5f73apVWvY6gUKBSq1Gq1ag0GkSNBpVWi1qnQ2MwYPb5pO/y+MVE4OdOhl2Fmr+/M3nfM+ySYbvVJhrekpSuc7VFjEYLu/s7nJg8x6W580xPHqOYanFn4TLBXg935paZPOzCZvUSiUbJF4ocmT7Kr3zuP+Jbr/+pRIaHJ05yYe4VwtsxzAYjj504hs1gIhrf5+1XL1IrGPjC81/i9/+3f81TZ8+iUOcpNpJYLCJ7sbJUttM/7mD+YopDUx5mpp7lzQt/TUm5KxVTH+g9TrMOrdY+DruFoH+W/eRVthJJltdXJTVsncZCYreFXalmYFiJQtkhmy2hUpkw2dQUKk0uXF1BhZkDAxPY3FqqrSSlSo1KNcfBkUGp21++WKTfN0Gn2cGgP4zPfpRYPML8wl0EZQabvY5Zp6NQv4vZoiJTCFGs6lnYKeC1OKnWmsxMDrMXy2IxmjCpdeQKSebvLTA+FEShrtOuecin85w9OY5o7EejHH/kyLCcyZAOh8nt71PJZlGKIpaeHvxTU9LP+ViM3N4e+f19isk4tWKZj2z7Z1nK3bSJyW7C1uPCOTiCwTsA0nHKh2+0Wy1KqRSFRIIu3vVSSdos7D44ug+XVlcuvssMajWiVovGaMTR14e9txeF6sFj8oDI8H7u8Prt9ynl66TTcYwOgasL36bZ6tDulBntm+D67XmePvUlkuk8166dx2RTsRna4eiJAFqtjWQyKalFH5qa4YsvfJ73rr6FRePg8MRhLsy9RWgjSr8/yMzMEdRqFXuJGNcu3iEbM/PY9CzffutbBHr8DAwqWd2IMDzYw73NDRQdDUefGGDtZobHTw7itR/ktff+kgo5XF4HbmM/6dgOKr1Cai7fO3CIZnWDlZ1dorFdPK4equUm6e0WTx4ZRG2pkUqkyOfaBD29ILaJFzI/IsOR/hH8wR70hiKRxB6JVJrTR6botO4rbLtNEyiV3RYI/ViMHhaWz9NpCzg8HfSGHI1CHkGhRG3Qs7j2BqWKnt1CFbezn2Ihz8zkJJGdPVSCgN/WJ5HoB1eucWDYdv9B1XFi1FgY6Teg1B1Hqx7+MEzu5gwf7rPL7WaTjcuXidy+Tad9/4TU/9+hViukHLCo7nqACkRRQfd3okYp/dxud2g02pIie7PeotHsSI3Aul+NWptatVtd8bevptGp6Bn2EnjsSdTm+3ncT/Poes9b169LD5JasfhTTUWpUkkPJu/4OO7hYenh9CDGAyJD6Nrd2vot9vZSEhkqVEUW99+X5qhUlfF7erlza5vnz36Z8N4+N25fkPJbof11Zmb70WiN5LMF0tkc/f5hXvrSl7k6fwG73sbhA4e5sniZubnbjA1NcnDyftvNZDbJ8uI6qS0NXvcAtxe6Gy4wMKTg8pUtDox72U3EaQttnn7hCJv3Ujx37iilqsDr732HdqfGgekBTAo7q2vzTE6N0agJCKIeq7lOOB4jlc9ic3SFWHPoKjqmDw1TrpWJRcK0BBtDvkGatLi7Mc9GqCDJjo31TUpk6OtRsbW/SSIV4+jYCB1BJQlMmMQgBv0YKpVAoRqWPGqfx4IgVvG7fZTSGQKOAIW2ipW1d6TNoy4ZuhxeStkak5OTRGNb6Jo6/O4hBGWWxaXLGE0CKpURq9HNgPsAaBLo9WfRqac+FIjtrtQH/0R+EIb+0TX2l5dZfucHtLqiIGYRu1uHTq+kXGwS3y1Lhf9dgjNY1JgsaszW+991BuXPvMHUJcJKqUk2XSMVq5BN1ajXWtKt6QwiUy+8gDk49CDh+Lleq+tFL7z5puQFfjQUCgVagwqdXoVWp5SaonXtWiUqpAZw3S2/eq1Nvd6hUm6Rz9SpVeo/en3XY3QNDRGcncXo6B4d/fjGz50Mu7faDSf+7s5kq9WhWikQi++xHV5nLXwDtb3bAKmIWl3HqDMR2c5zevaXWN1aYX75A/p7prh69wccnvXj7QkQ282QziYZHZjmi898lUsL38dgBI+ln62dLaJ7W9htXh6bOYLYVBHObLB0d4f4VhutKsDy8jX0WjUYCmxvJenr9VKpF9Ha2jzx1FG2FjN8/sUnWY5scPGDKzQpcGh6CGXLwNLyNseOjqJUaUlmsuiMdcr1MqVGg3ajhV2lwue0Y/VYqJVbpPb2QN3DkP8wuewqtzfXKBY6JGNJHp89h8YiSso1W8l1ioVdRnt6UKkcNFFSKRglhe5qLcLFGz8kVy5SbxRw2bQcHB1jbz/GWO8QGl0/y+sXyLX2CGc6+J1malkNowfGWFq7gt82hE5tQ1SUSObmEDr381UOm0ciwzoZXM7HEZVHAMOHn9nD6xl2c3v3XnuVdCSKzall6qgDteZv2iW0Wx0pUumS4YMYXXJMxyusL+Yo5uuY7Eamf+mraM3mB3H5n+s1qvk8d199VcqrmqwaBsfMWJ1aifj+oaNaaRLbqbAbLlMu1O47TGo1vTMz9B45IoXVH8f4WMjwb9/o/RC5S5AdQSCbjLEausPazk2cAYHYTg6XTUmmWKBR1TPR+zxzi+dJlUIEfKN8/52XmT0ZYGJ0mq2tKHvpDZ488XkO9j3G65f/kkIpB22BVgtMRpP0xBkfncRvCbCdWGFxLs7ynRK0DMR2Nhg70MP69hbJYow+fxClpo3GWufMqSNsr2f4wotPcPHuDTbWQrQoMTLaRzZRZ2U1KtVATk2OsR/fA1URUdGg3tKzubrHoSELvSN+DAYLtVqddCKBShHgwMBxFjbeYyuZoFJskUsU+dJnfpnt2CYeh5V4ZZNKMc5I0INaGCSRSbGf7HBkaoTN9VvcXFxmeGiUtc11nK4OfQ4tiXyMw5PnCLpmuXLrbUpE2UzW8VrtUFVK0mU/uPwaUyMHsGgnUHZC7KXuYjLY2dtPYdS5mBx9BpUyhst9BrVwSGpY9bCX1nRzV3e/+x1p42Nixo67R/9xrKl/8HsWcnXmryUlr3T4zFmCM90e2p+uEZ2bY+38eUmjdPqYQ/Kmf9bx0cMitFYilypLb2d0uRh94glsgcDP+vZ/7/UPiAy711XQps3+bohkOslK4lU8PhuRjRQjvVZWwxuSBH6/6ymu3HgFjVlErzPw3pXXmJr1c2T6BOvrm+yl13jq9BdQNJW8/NrLiKKa/b04FpsJt9ONw2XAYrUQcPWSKITJhkXef3sDESuVSpbZE/1sru0SiYdwuqx4vHZiuW1eeO4U2f0CTz15lpe//y6F4j4KTROny812KEGxUJe0Fp9/9iTr292m8DkUagXFPTVCrcGBQyrcvh40Gju1WpVMdhenaYYh3wzv3vwuiWJcIsN6QcWvvfTL3Lx7G6/HQ7ETIZ9NcXhkgnJJw15ih/3UPj0eG6HNDRoI9HjGWFqdx+GuY1cLiGKbycmnsesHJTJsa2Os7dbRqw0YtXqmRyd49YMfcmh0gIDtCbKZd4knI7idZqKxJMqOnZmZX0OvuoPJ+DQa5SyC8uFvKJXa3mbh+6+hVLSZPu78uSzYn8eK7Hqky3fT7IVLeA8c4MAzz9DNm31aRncjZPmdd9hfWqKn18jYtA1Ft4/tz2m0mh221/OSInyr2Za8xIHjxwkePozi52i3HxsZ/s2ucjcPdV9VpdNpsbW9JrXGXEx9E6vBTWw/zdSQm+uLd7Doxgjaz3D19uv4fF0Vlwi3l88zMuLlM+e+xo25y8TTW4wdHGNrPcK1S8s4nBbyuRJ6o0Yqg+nrd2B2GrCZnKQqe1R2VCwv7tIu+kjGMhw51YvdpebSpVuSKOrhI32cv3ydX/nVZzELKnQmB9/7zjXUhhQtUZD0BHPZJp2GFr0Jzpw8wnYsTClfoFAsItbNDA9oMDq7jam8KJRuqrUSpWIIh+kUQ4HTXLz9OrvZZXL5Gu2Slt946Sts78RwWgLsVxbJZvc5MvIUoa1FCs19wnvraFVqduN57GYTvX393F25h8/UkPq09HhcDA+dRtE0cX3+BwiGFKGkSLtWx+lw0u/z8u7VmxyZGCdoPUxo613pGF73qGO1uYOosOOwvYDNtH6fDMWjD71X2F2XiY0NFt98A7XYYfq4C4PpwSTmfxIndNfKxlKO8HoB59AQE88997GFgj/pXn6av9dKJe5+97sUEwlGpqwEBow/zdv8xNdkklWW5zKUiw2pjKnvyBEGTpz4uRHix0qGHSq0Ot2G7E3qtQ71RpVioch+cptboW/jsfnQqM24nC3WNqPYTCMSGV64/CbThw5xbe5lbt27zZHHhvmVZ/85b1/9C2KZFRQaDesLMTLJCn0DXrK5rASk2WTC7VPh6nNhEd1kCgnU3Z4oRcglYeVugr7eAEcf7+f1V98nsdPgzHM+5hbXefG54/itJm7PZ4jsdL3CIqlcQWo10G6qyWfutx+YOTxFphJjfTVCKdZiajqA2pxB2+2oFxhCpbBSrGTJZiM4jac4MHSa63dvkalcZXs39yEZ/gaFYh2PbYpQ4hq3776DURiQSm2Mzm7flQT/D3nvASPZnd/5fSrnXN3VVZ1z93SanIfDTA7DkssNWq1WOu3d+WDgDBiG4TNgnG34DBsGzvIJ8Emn0yntSRsobWQOS84Mh5wcejrn3NVdXTnnKuP/751dLtnDCVyepPEfKPSQ/d6req/rfd8vfH/fr81gxr8ZxNvgoLO9meGJGdwqLYVSGLdbw/6hb1IpqRiZeI+yLspK0oQyn6HWLTrGBkbGxzm27wjtdbsZH3+HdDZCa2sjxUKASkmHRScEZNO4XCd/AYYPvgp2eGmJ8TffQK3ajgzN1s+fyt3xDr6LDUQ9fWo4yuZaCl9fH92PPvobu8Hv4u0/9yapUIiRn/2MYi5D314n7rptybsvYolG18RwmHg4L+k3bYcP07R3rwTHz7s+Jxj+Slr+ViQooj/BzkgkN0lkV0hkYxTzKYp5FfF0RKL60voMY+OjtDTVU1PjoUiQSlGBRdfEgYGX+PDMaY6ePMpb5/6U0elRHj55gJce++/523f+bwKROUJbebb8aRxuAy1NjUzPLkggFKKwNoeSug436ryJVDJNR6ebZKpCuZRnZSFBNuBDY4kzfdNPOpPjyKNuQvEEe4eacJqtXL4SQ6vLEk7FCUfCtLbVkElWKRcVKNGx/2CfBLv33ruAS9fIiccaiKSXUWkUdLf2YtLaSGWTMi1trTtFS10v56/foKK9yeJqlHQYvvX1f8bCvB+7sZM1/xRTq2dQlt1oLAEcnhSb/hhajYV8QZDBTVjNZmYWtqgz1FKuxkER5Nih30ancnJz/G2UpgILMTVWdRGXw04kpmB5aZoj+x+RYDg/f4ZMNoznF1/S9fkcuzp6qGrTuO2Po9UdQqEQXc1/PKnZ/XzxRbdz5JWfUS0XGDjoxu7cNh271yWoMrlsGVHoz2fL5PNlSoWKTA11OpX07xadU72YSrqLZkw8WmD0apRioUz3I49IQPzHtASNRlxXoVIyeMAlhZe/yCVobBM3IohIUXSbex57jNrOzs/9lp8TDLfFW8USqieRaJh0OozRXuX6yDli2TWW1pbQKrTY7S5W/EtsrIUoVYokYll0Gh0mi0529nR6JXqFh4O7H2dmeIO9R3p5/9Lf4A+v8thDT/Dwvm/ynTf+F+amV2VEqERL/x4viWieQimHSW+RhGVvnRtXq45cSDjraSRxW3SM1ao8qbQadWwX5y69x+ZKUnIdj5xsJJFI0dXlxqg2cXM0Km06/aElEpkcHZ11bG1mMBvUZNMaOnsaKebzXLx+lSO79zAwoMMfiZJIlWj01lEjJPazJSKxRXqav4bD0Mq7H/2Y2qYka+tZVhdCPH78Od587RIq7LR3uahpKOK0t3B97mU06hiphApFSUHFqMCuKaA1KtkMpvFZvFjMatJ5P3uHTmCsNjI6fx5HjYXh1SjaSgafz0epqGVyeoSjA4/TWNfHxNQ7Ul3coClgtvlYm80z0DNAkhkaHF9HoepGrRRRkvhbfv4n7Of+Vn5BBxCUj5s//Qn5dIre3U489Z/dQKlUFSTjZSKhIoloTj7Ic+mcHBy426VQKjCY9JhsRsxWtSTKWx1qmaoLTctIpMzUcIRsMoPN66X/mWfQWyx3e/h/ENtFV1cZff01lIoyQwfdWOyfjriF4MrMWJR8tiRpdoJSJGqlouGp028/QCxWDXWNZkl5utMSEeLY1RCi+SQoNwPPPYfRsc2jvd/1ucBQaOopFXnyRQWh4BYTk9dQmTNS0v7q8BUJTsFgCLvNRmOjj9UVP7GEECz1sBEI/PIzNzTUUFNvRKu00Fbfx/z1CoeOD/Dzy3/OZmiLJ048S5tvPz/98A+ZurkpSa0Oh419h1oZG1licFcbm1tRRLpRU2dFYymQDFZorPXi8roIxNdQlrLUuttQlty89/PzzE/78Xm97H+4hlwqQ1uDm0yyzNWxNcxmI/6NZQqUpPL2xlISm0OLsuDE4KiiUhQokGGovx9leYtwMsvqhuiKOxjo6iSWjJJMxehvfwm9qosPL38Hs7PK/FKYtZUNHKpm1lbzDA3u5sDxLvTWTZRlG+9e+WMM2iKqqp1UOi2vj06bRmdUkowqsekteGqMbMVnObT3BIZyI6uxGdzOBi5OL1MuRuV8s6JsY2z2Gkf7TuGyN/Hhhe+jtySpdegwGn3kc0pM2jpKSj8dDb9LoWJDr6p74Kk1srb16quktgJ07LLT2L4z6IgbbHokJm+0TwKfaGyISQlRxBdk4FsvkbIJErecrLj1KhQQlJNbkxYfv0nFMQQBXNB9xLLU1spaodn9j494fav8oFJVGLpN+UFwKkcvBykIaafPWEIrxOHS0dHvuGODKxrMMX49IsnsDUNDdIrpss/RUPmcYJgmEpthbHKBcHSVxbUJdPa85PCJed9MqiCBSzD2mxoa2PSHMDkV1LlrJW9PLKN5+yly6EgXBo0GX+0eZq8WOPnIQd6++B+ZW1zj6aPfIJ4OcebKazIqFEuoY/f01DM1tc4zj59kdHIGl92B3qokkQmQianpbGrB3eBkenGSTCzJrt4hyQm8eO0ylYSTYt7A4FEjlEu0u91MrYSYW/FLD2R/eIV6n4tsFqppHXob6Cseyto0RkMRs0VFNlvFvxFDqUpSKFUo5pQcO9aHUne3cigAACAASURBVJWAsoLWuiep5JuZmDtLKLbO9PSC7F531g3hdvcx0L8H1Hmi2bNkkhquTv8AT62NXLxKKBZHXdVgdWfJ5fKkYipq7S5M1jLFYoCO9h4s1U5iVVFrbePixDylapKuBivxuJuVlRscOPAl9Aobl4d/hKqapKOjVlKMxEql1Lhcapq93yJfLGHQCqHYB7tuWMrnGXvrLSJLSzR1WGjvte3YOIqE8oxdCVKuKDC7a2TEJqgc1rq6e54tFgApamqikx1bXycZCFAQX6pfLAGutV1dtB87ds/Hvt8I6De9X2hxkfE335Qsh6HbNKa2wTBEVaGi9chROXanMRjIhEOkAiuktjYJrWySy2wTrkXE2NZjo77FLJ0gd1qiNLc0k2BxJoHWaGLg2Wfl3+p+132CYYVSJUcsvswH599mePw62WKMkjJHvpgkFd9GfzHzm0luzx/arTYZFQ7ubkalVLC+GZTAdgsMn3v6CA6TGaOul/XZHAO7B7g887dSyuvpQ/+UM9d+zOmzH20fV6vE5jBR6xIWo3GeO/UQ125M0ehrQEw0LS4vEQuX2b2rF5e3juHxSwTWgrS2tWO3GJicGaPF2cH1q2mOPu0il0pKMJxY3GRlK4bZYCeSCtDX1crkzDo19jrQZNEr7ZQrRWwOoR24SLGgYDOQx1EDJq2CpfU4HS21NNTroKpFlR9gfaGIVl/G3Rjl5vgE7a0DfPOF36FabUershJLL5EqXiW4EWFy/TS97c2sLEaJxzLkyzlqasvkszGCES2DHV0otDmy2RAeVy31tkHSyhAGrZexhRWSRQGGRkqFVmZmLnLo4ClUVSvXp36Muliku9eDpuSkUM1KKwGHw4Dd/nUKhThGvQDDB7tuKCKxqfffZ2NigvpmM12CArLDjRbZyjF2LYxKp2fohS//xqM1MQudjkQkudrkdP5Giv/3CgACSOJ+P4GZGUmUFg0Ik8tF/cAAlpqaezrcL7v0Whg86N6xSx+VD5gQCo1WXlMRCX9yiYh69fpVOSpZyBXkg6q23iiN4EQavdNKJ4uMXA7JyZ7m/ftpO3Lkvq/nfYJhXpJ4P7j6GjevzhCNR4hlIxgtajmDKUBQ/BRLRIbb/9CBJs/Jhwdl1JhMpogEy2SzeSls+uypw7TXHEOpqmdzLYbZpubm2itotQoO9D/Cyz/9AZcvj0ggFMd3OR1SAaZCgcMHBpiaXcbtclDjdrC2vs7y2jr7Bwep9TVzbfQD4uHkNhhaa5icvkhLTR1bG0a69nnYXFmiyW0lGC4ysx7AoLMSzwRp9tWzEQjh8dZIOpC6bCJXjKLUiNnTFBaLlbnFIB1dXrKxCCFBnSmA1SSi0woJv02KKhw7uofa5hDDo6Pk8ka+8dI/x6DuxKBuIBSfpqJeZnL6PItb0+zfJXyUZwlGK2SSWwzscuIPbRLe0rJ3Vx92h0bSbPrau2ir6ydaWkerqmNJzG3HI7R4dFiMBxmdPcNAxxE0Kj0jU6+g0ZjpbndiVXWQLIcoZpM4za1ozA9TLZYxGgSJdZsC9aAuIRwgiMGCIFzXaKJ3yLkjHy68lWP8CwTDv+/rK0BHzA+vXL8uU/WPL5H2Nx84IGkrd5tybs3OSsqS3iB8imowmD79HRIp7ai4phodg196cUcwvPU5hCrQ/LmzbEzPUK1UcXkMkiT/8WmhW9uKefCZ0SjrSykZvfc/+6xUCbqfdV9gWKxscXH4+/zw7Z9QSukJBVLobEUJUkpFhUp1uwgvokIBXhIQizqsbqWMDMWKRSNoy7XMLC9QX2PgmaePsKvl2ygVDvx+P+niApcX/47ult1SOPXP/+o/s+mPYnPqpXVoe2sr+bzwPS4w2LubjcAivsZmUuEC66FVYuE43T1NtDT1c23kLCpVia7uQWymWkYn38XjcNHk7SZLldXFGWosOpI5DSuBDYo5LclcCG+Nj3wxhavWTimnpJBSEc2so9RUObC7i2A4xtLqFieP9jM2PodCoWF9PcTqcgavz4TLYKO1x01v2xAVVYDpsXmmVv289MJLmDU+6p3HiCS20GgynB/+WwKJJU7u3cfY6A2CUdGVr9DTrmFyNUYyWObovuMY9ApGpt7n8P7D6HCSLkWwW1uZD0TJpnN4XOC0HGZu6QPqajoxGx3MLr2DWmOhvcmHGh/L6+PUeis4DQdQKLtQVM0Y9Lee1A84GJ49y9rIyGeDYSArI0ONwcigiAy/4JnY+7lx73cfUb+c++AD1kdH5SFE6u9ubZV1ztDCAqlwWFJWxJSHiBLvZsl573fflfPbomaoN376O3Sr9KDS6uU1vVP0KR5cazdusHDhvBTAaOm00Nqzc1kjsJ5hcjgi/15DL7x435H8PYDhr2g0kfQVXnn7L/joygSpWFm61zk8Ginfr1SVyOeQ/xbRocGoIRxMS7c7X6uRWqcNT0Md8zPL2A0uJhZnaauv49Qje+ht/5dUSibW/XPSUe/G2qvs3XWScCzA3/xn4UG8nW6n80m6O9tIxHIyMtzde5BAeInjx08wcnOSueUZ4pE0DpsNvbqWSGIDR62Sg4PHUOo0zM1exGnRMjg4xGYsz8rKFA6NjmCySjiRJBHPkcmmqatzgaKAp9ZNKlahkKsQT0epqbUw2LeHkfGbUFLz7BNHee291ynk1cyNh1jfivDkY43s372HRHkBs6oDq0XD9OQcY4vLPPP0w2TTRYY6HiOWKqLXOvnw8ssUKwsc3HeMm9fPk8ipafDWodXNcnM6Djkdzz/xL9kKTTC79BOOHfwy+WSRgrIi5cOW1lNo9XrUuhj1juMsLV2koX4POr2O5cA76PHgqbWjqnqZmP2Q7u46bPo9lCu1KFV2DNr/f4DhzJkzEgi8TWZ6hnZOk0ObWcavb4Ph0IsvyVT2QVn+8XHENRBpcfvRo/hEE/AXTQdRU51891225ubuKcraGB9n6vT7mMwqhg7W7JjS3k/pQQDi3IcfsjY8LMU0hg7XYjR/GmgFo0SkyuWKkv5nnsXVIvzE733dAxhu02iq1Tw35/+WN997jYWlLRLBMkpDXo7BqTRloqGCjBAFGAruX7Uq9AvD2MxW7LVqWnzNeBrrGL15E7PZIv1K9vT3sa+vHafxaTKZEsn0KivBYVbCI7Q19TC9OMFHZ4T2oVEaLinU0NbmIRbN4a5x0uhtJBj28+zTT/Huz8/LFHdtJYhaJUQPVFRKVSqqHA8fegibx0gsMY9FXaajr49gpMhmcB4LClaDojNeZX0zQLFYpLe7lWQmSndXI8sLGdKJsChY0lLvpbl+iCvDH1LvaeHJhx7nOz/+Y+LxIJHNPNlSnv5eI0N7HiJXGJHudrUOJ8NjY/hjCZ5+7FE2A0G6W7rI5qtYjb18dO0VlIpF9u1+ipvXLxCvluiorUNnXObnHy5j1jp46dT/Tix8muuzb3J43zfQlouUtdvyUOPz69hsdtTqIu31j7K8comezlNUKlusbJ5Gr2nHZo1iVO9hKybG8Bw4jIPkcjrUBjcGtehiPvhpsqwZjo/LwnzXwM5gGPRnJI9NazbL+tbnpWzc+235xewhNBrH3nhDdrgFUbltoB5lcgZKWcHyAbWJQNjE5IfDspkz+KUv3dWDQDxcZs6clpQYERnulM6GAllZetiO3r4s65N3swSHcfTVVygX8/Ttde1I6Bb1wpuXguSyFXqffApPV9fdHPpT29w1GEoyNTmKlTCvn/5jroyOEw2n0GAiGA/Q0OSiUs0RDpRR6UoSDH11TqKxjCRHWhwaCU4nDj2MSl1keX2RWlcjwVCAga4OVGozczNJ4okotQ4HKcUaq/5F3I4aNoTSzUIEq9lBNp1FZ1JK0QQxL9zT00E5XyYej/L0U0/wg+++j9oWZmtNcOq0kogdCsYJhzK0NjTS1d9MjceAKh+msaONmYUg5VISdbXM/EqckhCf3djEbFLz0OHjzPvHGOjrYWx4i9WFZRq7XDQ4m7DZ2pkYnWDfvn729z/Gf/7JH5Mt3gCFTr63y6PF623EZgtTzpnw1bhkrS8QLfP1Z59lYX0Lt2ub2uEw7Oby2GtQ9nNg8CEpaBsrRzFpNNTXFHnn3AJeZwfPPPKvqJQ+5MLoGxzZ/SKohACsg3Qmy/WZcSx6C1aTnSbfYVb8H9DX/jUKxQ3WgxfQ6+yYTTkMqkESuavo1T4sxr1k0iU0BpckcD/o3WSRIorIJzA9LWk1gl6zUwPlVtqlt1hl2mWw2+/r5vqHtJOoDc6cPSujYpGiDhxvx1DdEAThX/uYwY0sEzeiaIwmhl544a7AUNQe5z48h82hkw0UURr75BLyaBPDEXQmi7ymd/uAEcB982c/JROL0jPoxNv0aaVwQYAXYJhJl+l59DG8u7Yl/O513QMYVqkSJZaZ4Yc/+w8sBSLEQ0Wp+pLOpPHVW0mlBCO/Sr6UpqnJi0ZVYSOQIJcuy9EnjRKeffJrxKJLKLU2rDorK8EFqsU8i8sR/BtbclLEbWlCac5I0/d8FsKhOPliDo+7jny6QNWQwW2vlUKoQkUmuJrB5FAz0L2bd94/i94RZ2OxgM9bS0kVI5UqUCmq8XhsmK0W+nv6SUVW6e5r4Mb4ClTynwLD1mYrPV0D+EPL7Opu5/yH46wtpNj/cCNOtZtS1YR/Nsngnh729vfyd+//NdXqHKWSjtmZGK0tDajUUFOTxaRxYtHrWd2cZz1o5J+89HWmFzap8XjI5jeoNXVwcfwMBlIM9rYwOrnJRmYTr8OBt6bK66dv0NN4lMeOfptI5jQjk6+yv/frKJQOjGY3sUSQ8cVpTFq9fHi4HG2EE8u0e58jV5wlkZyhigajToVJ52Mt+qEUkNVpj1CplFGqjKgUhgde9l/UxYTeXmh+/jOpNZtrGaaGwxhsdoZe/PI/SkmtTwKBHJl79VUpuNq+t4um+hzIAOdXS9TmxIz06nwCZ2M9/c9+SdoXfNaS9JYrV1i8eAGnW0f/frekxXxyba6mmbwZwWi3y8jwbmXKRNddEOULmTS9Qw48DZ8GQxkZXg6Ry5TpfeJJPN3d94qDcvu7BkOxcaUaYTNyju/88G/kztMzmzIKtFrM1LhNrKyF5f8XDY5HHj3IzOQS0XhSppxOux2DRsmXnvkqs/Pj1LjbiIQDzK7OsrG5SXgji8FkwCDrjgaSyQR2h55YKkFkvYTWVpBgWCkoqBpSkguYSCRx2X2kElkOHO6nmtWyvDWJSldkYzmFr85DOCfIyKKGqaWjs4FctoDP3crkyCwPPdpPNJojnQuiqOSIxpXSWU9Erb5aPUqdFZ1BSWdHPR99MMnWaoHjj/dgN5iIBEusLeQ4fGQ3Xe1F3rp0lko5hLKs4PpklH3dPURSYZy1ZTrru8gmUyRS66xGnHz7xd/l2ug4A91PEk1fw240cWHkJi5TjgafiyV/mKmVWY707UFvzslxvgbHQY4f+CorobcYm/wZPY1fpt5zEJXezHpglK1ITo5+uexWDDoPoklY5zpOtnAJylHyFRM6ZRqt2inB0OM4gE55DJVKRAaCtvBgT5+I76XkGb75JpGVZVq7bLR0WdnJEFCoxwgVGZPDIYv9/9AmQrLxOKJpIYQRpAdLPi8NxD7LlkBI7QvSudFuY+igC6Ph17vI4vrcSjfFz/aDQzQdfviOoCJ4lAsXLrB89YpMYXftde+oYSi6vaLra3a75DW9Wy8YSeh+600U1dJtRygFvebmpRDFIvQ9fQp3W9sdP/dOG9wzGC7535VgKOp314cXZHdXAJ3FbJBEalEvFLXCk4/u4+z7V9FoNBIMHXYjdouFZx9/jivD45QrFaYmF+S8cjqRk+N1aArY9D7ZFBF+yA11XiL5DRLrOimlr9MaUFa1qM0ZqVCjE5W+qlYC2EMnD7O6skamFKVcLbCyEMLrtRNNb6HSCNc4Jd1tXSSyKSwGKwvj6/iavNjtTjKVTdS6Crm4lnSmQCy5hsNmpFhRYbJoaW1s4NKlCQpJBf376zHrHVz5aIV8SsU3f+ckev0m1ydniCTXseryXB7NcXJ3P4FYlIo6zNHdR4kGt0ikQgSzJr76+NcYnRljT/fXKJaEInaEa8Pn8bi1aA0uEskIN2aneOLAUZTqHONLczjUHRza/TVm137I8Php9rU+SVPLI6i1oiP/LkqVB41agdmUh2qznMbxuPaTzX+w/dRT6SURXCVGzAqLGI3dGFT9KBS3QPDBHcO79cUXwDH62muS/Nyxy0ZTx84iqvd7497XHXgPO+WSSeY/+ghBZRHNhftZjd31dHQpdywPyPMei8oxObEEgVnMSu/ECbz13reaHIIbKKI2Meao2kG+S8hvzY3HsPm8DD7/JTlTfKclji3OVxxb6COKFHwnvqFQDh+9EpZeMoPPv3DfxOt7BsOpxVf5mx9/H5u1htnZFWp9QiBBKNoqGRlZlFzDlsZ62rp8XL08ibemnmQ2IFPG7qZOOjp2MTO3yvXRYWKhFGqNTtYBRVQozOLr7XvIZqLklWEavD5W19eJR/M4XWYKlSxapQGloSABtr2+G5fDx5Y/xoHj3ayvbrISnESr1jE/E6Sx3kleChuocbtN9LX1Me9fwmbVUEqWsNl88uJeHZ6ga8BHalNJupAilQ3gqfVSKIJWU6DOW8P1a1OyxldbZ2VrFc7/fJHGThvPP90r/VlW/FMsb41j1ysYm6nyxJHdRHJZAuFpTuw/STq2KSlHwaSShw6eJBSNU+fuxKSxshEb5fKV1+nt7KBY0ktwX9iYY/9ABxqVnRtzN3Gpazm45/cYn/srPrx+mRePvoCr9ggaXRtza29QLJhwuz2o1VGo+mQvxGHtJ1e8SKVkRaHKoVbUoCjnqKiqVKsWDFphGSq+lA8+EIob71dSU1uyeSKaKDuttcUks2MxLLU1khOnNX4+EVhRqyykUuRSKdnFFTW7e/X1EEAoolpBlBZkZDG2Z/F4ZNQqxwPvwidERR6rYhmt+ley+h8/fyG5L+ql8ZiQ38/K8UJZX3zuOQw2247XSgDWzOnTrI+N3bZDL8qS25MicZxNzfSfOnXH9Fu8mWieiHPOJxM0tVto6925xnsrkjfabLL7f7cp+CdP6J7BcHzuu/zFD1+RaWowkGDXrmZyxTSRUIqF5XUZKba1NGGy6Flf3aLB20KpmiCRStPoakSt1bEe9DM9PS+jyHJaT76aQKfVk09XaPH1kYhHSeRC1PvcsttcVQhbABPJUhSHsRb0aWnAJIDWZW5nbWmNE0/tIZPKcnP6NCpMrK0kqHU6MNjzlEtqfE0O2uu7mF+fQa+vUM1V2bv7AIVSknfeukp9awOFuBaFLk00F8BWbSSSjFPXWMFd52Lk+hL1TVaqeTXXL26ST6to6FGzp8uM1dxOJOknEJuQKfnmZoXnH3uE9WSIYGCeff0nyKU2pBL3ur9Az64BlFUQ+p0uyx7m1t/n/PW3OTywh2ROiUZhIJKYp6nJg1Fbx+Wp63gMbTIyFGD4zvmzPHPoObz1B7FZ9rARPU8iqqbW40GlFLOugn6gwW7cRb48BwU7ZcUaOl0dpWIWtVpDqaBDpxeTBsYdbRru9NT+x/j77WL8T6TdpyBcC+L1TmtlLiGl+G1ejwTDj0cxIhUVx8lEImQTCQRIiTqctA/NZuUcstimUixS+oUL3KduOgGItbWS2Cz8Pe4kPyXrcpcvs3jpkgQ9MYPr7e29436fOrfoBMSmpe/IbZfIFBy72PSXmT5zRvIPBQVHyO3vpIT+a02pNgsdfZ8GLPH5xfUUtciajk45g30n8BbXdeKddxAiEEaTWqbIO0mufZx0Lcyjdj311B2Pfbtzv2cw/ODKH/GDn5zBaNJSKas5eqCf1a1VFmZD5MpJCXAywiko0CrMWFxqbGYXU/Pj6BVm2fQIJTdko6VSFG5i27ULb7OVwHKOtuZWgpEwy/ObUsdw0b+ESWOSkuglVU42CPSWgmyKiKhKr6iThOrm7u2ZxNmlixTyekIbaQwGHRZXFa1aT2ObE13VRSS1idkCuWSewd17oVxlemqcyakoNnMNbR02gpkAqmg7seAmbfuFKISLq9cm6G5v4crFVZKJPAarErfLQEeLDqvewFo0gsGQJRhOEYvCbz/1LBOBZZLRBXqaDoqCFTariYVAiIGeI2TzMSnU6nGcYG79Ha5Ovcv+7kECoQJms5V0bhWP2ywbHpdnx+iuPUZ3ywnm1v6ay8MX6W8/jM3RQrP3FMnsHOViK2p1GrWmQrVcJF9W4zL3UKmmJR0pU7qCTuskld1EK6KIshONyoZC6USjFk99zQPfTZaqNT/7KYVUUk401Owg+y+iGKGqvDAVR2swSq/jcj4v54lFZCkA736W4PLdAlUBnLfqe6K+JSSoPquGJtP711+XwNA4NEhHvwtlPgiljJTN+o0vhZKK0szUaJKN2eXPVN8WgD/+1luEFxdo7rTR1iPqsL8+S/xxwBKd3h6h1/gZSt6CAiSUs8WYoOhMdw/eXmFIBEW3OsntR49J0L7fdQ9gKCZLQvzk5/+eN167IL0OhGz+kUMdjM0vybRUayrJ0Lq1qYFKQU9T3S5Kyi1czgZee/endLZ2sri4JudrhQGOiATFyQrQ2jXYxuWL4+wfPMLC0jyhzThHju1iZGpUdo6XV/yY7TosZiOuGh3BUBJ92YvH48bpNpAuJdGoVQRCK5RyGtYWQ1IayO6tYtSb8TW5pMeJ22OWYBjeSkivFMF1nJi8wcJ8GoNOQ/+eDinppU57Ca8kaD2cRa23cPHSVZpcbXz00Qy+BiepUoTO+jp89cJdLSv1BtvbHfjX40RiVb71zHOMrE6RSC7RaO/HoNRTW9fAyOowRwefJ5JYwqBV4LYeZ3LtLAurP6etsZtoKIJSpZNzwwadAa3awOjqLHtbn5DbrgT/msXFizQ19lDI2+hq+Sax1Bxmwz5y+QAGvXDYExaNYs67iYowqS9OsLrxDtWckXguhsks/nbdmLVGyhU1VvMQaoVHfocUigdX/l96oPzsp5QLWdn1dNZ8um4lU7rpOIuzCTkKttMSslxavVa+dAYNOp34bzU6o0aWixTVImqNAq1WhdagRCt5wr86VrGoYHkhx9p8mEqpLBVXOk6cuO342y/T+1CIrqFa6hvvLHF1v4Bwaz8B1gtTSZZn47haW+l7+ukd1be3TbZeJ7q+JoUVmjs+3ZTaFq+NsLmWllL9tztXEQ0uX70qZ8dFRCpqjyLSrG+x7NjoEp/Vv5JmeiQiSxmiXvhZ9c07XZN7AMMS5aqfH739Hd5+8wOUGqTEfn+Xj7m1mBRMEFQYnV4vBRTSqRIt9XvJZtYpVwy8f/Zd9hzoZGJiXoa74VACrVIvJ1NaulxYdV7ePXOWI/se5+bIZZwON6dOHeO9D96nzufi2o1RKdtldxhw1ejZ3Ehi17QwONRDoZgmEF9FyK8WS2VK6Srjo4tYbBpqGhWYLXb0ej03bsxw4GCPTJNj0QLpLSW9g20EN8epalwkI1Hae3tIx8qo0kY2lxO0HilSUlb58NxN8iGT4FxLe8m14DqD7T346hVotAnmlzbo6WmSplUULTz71GNMLS8Sjs7RWTeAWWXF4enn2uRb7O57kmx+85dgeGHsVeLpMWlQJWafhQvg7l1HMGqayRRnmA/MM9T6Ihb9PkKJN1lcf596T5sEwxbv11neGKHGuZdo1I9WpNipWaoFK0aDk0Q8RjT/AeuBSXwOL3mVIJlHMJodDPU3Yde7MBn6MWp6ZMr8IJtC3RIhFWAlivFWx6dpIwIMxU0rrDzFzahUKSWJWNSWhd2lyXp3gq13uvEE2Aijo6XpKEa7g6Evfem2fEYJOG+8QXR15bbR153e715/LwHsZgRBifmsaE5EuYKykwxs0tnv2FHyX9TAx6+F5DVtPnBQqlPfKg0Ik3mh6COUb0Q99FZjSMw3C4GGnaL3W+cissXRKyHikbwcHRQjhJ/HfP6ewLBQXuDlV/6CM2euoTQW6Oqow2VzkcxUKSty5HNprA4L9TWNMgLsajlKKD7F9IRfegN7m40sLW1KxZlQIElHc5tMmw8f2svKdIypxXHspgbZZT56dDePPnaYn7z1QwmGZ09fo6bWSXOb6CgVCQYTNLl7OX7oYdbDC8wsjZLPFahxeYhupRi+toDFqaamQUFNjZdSKc/GRogD+4coVuJQ1nDujTVad7nREsTkqSW5lWRX3x5Wl0NYlU7W16N0HBaKxinef2+eatpJU6dCqr6srcTZ1d1JY5MaRSnARmST7s5mZuai2DV2du/rJhzKEQyPsavjEDaDC4upl9GlN+hoPkQ8E8Wk3U6Tz137EbnqJm2NtaTSyyz5Qxzu+x3spkYi6XfZCMfobHiecllDPDnH+uYlLEYPqYwRY3U/4zOjNDfuIhnbQG9wki8l0KoFAdtIuhgmUzxPVR2nt303qItMzoX44PIl9u1t5PH9T0gb1W3v5JoHGgwjy8uMCUMoqbtXc1ciovcKIveyvdBLHLkc/uUYmbOpacfdRbYla4aXL8lsR0xi2F1fnJq00BJYX06xPJuQQqxdJ45Qv/vAjp9NRHPC/yQdCdMzaJdNlE8ucbzRqyGEWINGr0Ot00uak3h9kg4kHkC+ZjMt3bbPVAmXD5OZBEvTCXRmIwPPfQmrZzu7ud91T2CYLc3y8o//jOsj02TLSQb76zCaPLLrGgqGMNjLOK01eD21LM+H6OrYzfzqKFcvj8vPpzEUSMSzCDHXxYWABMNSpcyLp57l3XcuUyZOOq5nZizEMy/uo7O9hfcuv4K31sebr52no8dH75CPVCrCxmaUoY5H2d17jBvzrxGLJyiV0tS4vCzObTA3uSnBsLZBK7vBsWgYs8XCQN8BtqKL6NVKtpYNUvtwbm6aPYe7qWSV9HTs5cJHN/DZPayFohx9qhb/2jRXLySpdbagcwUlqApi7p49HXh8ZjQlYWG6ya7uWwVQxgAAIABJREFUDqbn8nitOhzeWhTZCpHMLIOtJ9HrDDish7k8/T3aW4ZIp6NYjA5c9gHGZ84RiPpxu9WsrV1DpTOxv/dfYNHpGFn4DisrRgzKZjLJHHkEl3MLr6eGUFjJ5rqa9FaS1s42aY7l9XVgNjZgMhvRKKuUVPOEoh9Sqa7jsO9CYxTjiGm++8PvY69x8JUnT+G19aBS9qJRNj7QYBicm9s2hNIp5NiY0fzFp5ufdWMKtWZR78rnq+x68qnPlK6X3eSfvUxcMjCU1HoN2Fz6X9JYhGWAsCAQwPNrAKNQYHVo8TaadqTTCEBOxQuSipWMFaSJu8jqbh2jtsFOz3PfuC0V5lYdNp9K3lY9XNgkCI5hJCgCpl+nBInyohB2sNq1kqforjPelddycEOIM2wLOrceOizlu+7UiLoTSN4TGGbyC3z/h3/J3PosoWiQI8faMGtdBCMpNjaCNPfYpF6eq9ZCOlrG7rIxMzfDwoyfiqJAOpfYNm1y2yUNx24z09jg4yvPfI3XXzlLNOtnY1FNIpzi6OO7cDv1rIXm0GtN/PydKxx7aID6VjubG+usrocZan+EvQNP8cr7/xaPKHRXUnK22b8SJRkRWoAWDM4SXm89sfAidlcru3uPsh4Yx2AGn2svS2vjvPvWRTr6HHQ2D9Lk2cX3vv8yblsd+WqaF17aw5Ub58lnjFjMTWwlJlhbDRPYjPLQsT3oTVVM+iTrG4t0NHZwdXyLI0P16A215HMREukwB9uPy79DrfcZLo/+Jb4GobiTlWozFqOVzeAM14YnMTrDLC7N0dfThdP0NIn1FB+M/hCLqQ2T1kE6vomxRvjHJtjTN0RCPBQCGSwYUFsNuJ1t6PVt6NVefLVdGEw5skXxt7pKOhVFpbWjMTrJ5SK8dvpn1NZ4GRLWlL5DqJSdaJTND3TNUNSipt5/D5NJJQ2h9Ia/X4UeATwjl4WI7N0JDCQWx5g8/YGst9/tEmUPofbS0nmbWt4vUuFPHk/U8hs7HTQdOInKvnPEKvbZNoP6qTSD6t/nknJbn7WE7WfyF5/fYFCj1atuWw+83XEEqAqVGtE8EYo7ooN8N7zFO12zewTDFf7sr/6Epc15VIYUu/d1YdSYCG4lCQZjdOzykI5W8NU3ks8UyBUzTM1OkkkWKJSzsk7Y09NOLpdmdsYvxR32DPTzyKGv8uMfv0w8G2H0gpDnt9K7302hGMciRGFjUc6fH+Olr5+kTJVQaB1/IERP/XEeOvwc3/nR/0F3XxuJeJBUNkFYCC7E1TS3uInk12mqb6RUCKFVNbG7bz/h5LJ0umupG2I5PMLKQoBl/xQnDp/CY2vgD//9f5A1OeHJ8Oxze3n77Lu0t4no0kYgOsfS4pbkOe4f6kFvAIMlTmBtE5fNzkfDm7z49B6c5ha24qMUEhoGunahwI7Hc5TllddRGWsolqHW4ZWWoKH4Ch9c/BCtJYDfH6S7o5X58WaKwQya2jjdvb00e+u4NvIWVkdGqgXv7nmYRGaBdCKKRlehooDVZSNlXOjVFtqaDmAx6dAbNRRLo5LUHkhUMGoclBRbvPHBm3S1t2DW6xloPoxJN4CSBxsMt43Oz8pasrAKvRuzpjvdQPf7e9FhXZxOyFRUbxHqOF+5qzngQniRtWvniQeT2z4ilaqM5lVqUdtUyoak6OWmksK3pSCjLlEf3cnUfTtNF2NsJSnIKmb5RT3f7jZjqW9G5eqV4g2ftbZNtl6hWs4zcMD9habvop67tZ5mZiwmz93idrPr1KnfmMTaPYFhtrTCf/rzPyGaDuDwVTAK6oHVTj5bYWrUz9DBBpIhNV19jcSSAcJbSSYnZ2REmM0Iy1DY1dfC2tqWdIAT4g6ihjfYcorvvvwdVPo0wx/kJBg+/HwjS0t+We+bn59hZmGF3/+nX2ZzY5NwNEAolKa39SCH95zkr/7u39E/1MnG5gpaQ1U2V/IxLfXNNvzhJXx1Lgx6DeVknXTjc3pV2C1OWuq68SdvEo6EuHT+KsdPPIvX0sAf/tF/otHXRHtzCw892s0P3vgufb1OluahrCwyNbWE3abD63Lja7BTIUgmnpDnN7+c5tSTh6UU/9rWaappF92trej03Vit3Swt/h0qcztU9XjdNpTlIgvrG1y8+XOK1XUpFGHUGgks1bO/z0ddexGdoZlau4GXX/tLPG4FBnM9hwa+QiI9Qyy+gNGUQq/TMTauJJQs4XLacLrqMKg9GFW1ZMsjuO0+QnEtXkcD8cIiP3zru3R2d2FQwIGex7HoRZrc/sBGhiLtW75yhYU7zNDeL7jd7X4CvMT42Ppiio3VtExHG4f6aT/xyF2Lqcr3qpSgIAj2FdBYQP0rYrhouAgZftGY8Dbb6B6wfmoqRFKIZuOSQmSyGhl86bduS6z+rHOLrq0x9tqrUiVdlB52At27vTafGVGWhcR/XBrJiwkZCYRPP33f2oU7vdc9gGGFQnmJP/mzP8FdZyGrXiEWzNLZ2Us6leCj07OceGQfubia/kN1bG0ts7YWZW52Xpo/3TJxam41s7gUJh7JUeez8+gjx6i37eYnP/uZBMOJC3k0hiLPf2OAqZlFGmoauXZjjGI1x+/93jeZnR0jHI8QDeZpa+rgyL6TvHb6b/E12djcCGIyaln1+4lvgK9JTzSzRZ2rDpfLRHhTL/2PH39iSLL2u317WUteZ2J6mKnhWR567Dla3f38X//Pv0WvMfGNr36Lts4q3/3pd+nqczA/VUBvVsqudGODFZNaKJ+4yWXjFHNh0iktlYKW3fu7sBkaWdv8EEXRSk/bERyWHlT6Wsamv4da00LYH0OpV6OoRhmdWCOQXMBsjGOyKeXstNWwi/Z2LbHUOgZNOy6Hkh+/+T0aPEYUJR8PHf99csV5wolFHJYM5UqZxbkkV6YjdDY3U1EV8dU1UUxpuDb5IR2+bjmJcvLIsywGL/Gdn/wpXT0dWFXwyIFvYdR5MaiF2sffb+r4m7hxdjqGaELMnz/PyrVr1NTp2bXPvePY2Od5fxGtiGhMKAEJFzhRH5N1vKKYG94+srAU/bgpkq3WTt+zX74vILrdZxWd2Ym335ZCDH17HLg8n6YQiWhw5EpI1gubh3poe+jJ+6q5/dL/RP3FeVEL/5TZsSiJ2HZ5QChaC27m3Srf3O3f9B7AEEQ3+f/9j39Ea1MTWcM80xPLnDz6JP7AEjeuLHD86DHIq+jc62ZpZZbQVoIbw+MEg5Htk3DYqPVqWF2NURSGRF49L5x6BnXVzts/f4tioUhovYrGoOHII/WMTk7S29rLR+fGpMDq8195nImJYeLpFNHNDJ2dXVKw9dWzP6DWZyC4nsfptDKzOIl/MUNbi4l8JUejrxGnx0BkI8fMeJ7f+top1LYKfQ0PsxC4xM3Zs8xPLvPwyRfp9A3xP/7rf02pCP/qv/2fMToXeOOdn9K7t43xkRgmyzYYtrSaUZb17Oqvx6CvEosEWV6JYdZ42b1fRGUN+AOXqSTNHDj4EqpyE8H4BtevnCZTVMnOr7epA4erxBtvv0dzmw6XW0m+UuXEvgOolIJmsyDHoiplN53trbzz3vcwmeNYNIc4euzLFAurrG1NUue2SbL18uoSZ68vMNg1yPzKEh1tDTiddfz13/2UY3uHWF0s8O3f/pcsh87x8is/pbmrFl2lyOMHv41F78Woe3DB8OOS/0IGSshBCZ/jOy1RoM8ki2QzJQlyAkSEfmSxVEE0BkoFAXZVyiXRuLjT0bZ/LzqmZoeRuu4evLsP3/fExE7vJvh5grAshBxcdRb694rvxqfHLX/Jz9NpGPjSS1Lx+n6WlPx/9x10Wn7jTSlhLyoiwcB6WkaDgubk6x+g9fDh+5b2/6xzvCcwzJYWZJrc0d1IVrvGlUvDPH70BTbCi7Lu1tu9m8badjSOOItrc2TTKc6+P0YiFZXjdlarAaNVIWkxFLTS1Pz5579MdCvD1RvXWF0M4rY3YzTp6B7UMTU7R0N9C2fev8ae/n0cfmiA0bFhQtEw5XyO/sEBehr28PIr38PbYqGUMcgxwJtjNwlv5CQYitXYXo/JrkaVNnDh/CrPPPo4tS0WulueY3rpNQKJKS5fucEjR79CS10b/9u/+UOh6sVvfetFrDVxzp9/nZ69Q0yMCNtTE6Pj0/iaVVSzBvbtaUdjKhDfjHFjZBmtysFjjzdg0Dezvj7C4mSRvpYjzC8r2QqvYDWoqGkyYTbm6OoeQGfI84PXXqe1RS35j/l8Hfv7HGQLdUSTM5STGjbDJR4+8hzvnP4zMuU5+jq+zu5dT1MsLDC9eg27SY+nxstWbJLxhU0aansJBMNU1Ul6Ovfyd6++ysnDA1y7EubJR57DrE9xdvgq6DJUchGO9P0WLnMbZoOQPvriKBv3c7P9pvb5uBlUQ6uFzv6d51xFR1V2eD/R9bzbz6EzaNGZDVK3T2c0oLeY5EtntqGz10rBWOGI90WtmN8vSdCCttI95MDb8OmGhgBxYWsgeH/e9nq6T335vj/TxuQkU+/9HKNQor6N5P+9nKvosG9tZAispRFgeGsJsBZjiHaf714Od0/b3hMYisjwBz/6AQNDnSyErzJxc4Ejex9hxT9HLlWhtraD4/sfZzN9mdXVRbaifs6dniCfrmJ1GFGqiphtOpKpNIqyEH+18szzL7E0vcbwyAjzU2EOHThBqZygt1/P3NIKVnMtb5/+gJNHTjA41M2N0RtsBdbRGVXsGuylq2Y3f/vKj6hpMGNQG6R01fXREYppJQ2NolZSoqm1hYIyilvXwPjEJvXWFo4c309323OML/yEnHKVN197lyce/ypt3gb+4A9eJuZP8aXfPoav0ciZC6/Q1dPG/EKCereHq2M38Hr1KApWDh/uIFncJLy0ycR0FqUmyxOPDeBydLKyMMKHl9bJrbvQGQzUt7awZ4+J+mYnJkWRrCpNLg8fjc7jspfJZxLY9F309+iIpmwUC2HWlvwUShqeeuibvPbmfyRWHmOo+9sM9T5BoTTL5OJFjHqF9HOJJIeZXI5RYxvEbTcyvXGD9sZ+rg2fobulianFIr1tg7TWNTC2OkskOUs2G2BX/TM0eNok8Vqh2FnJ5Z6+Vf8ANxYRk5h1FfSapnYz7bvsO9KIRJorwFCkvLeWmKMVEw6itCKEEYTFpXzp9dv/3yTAzix/fl56x+e5dFJB5tw5VoeHsbnNDOyzSV7iJ9e24VVIRrJ9Tz6Ou/P+xFDFcX+pcm0RTSn3ju93q5kjmjTipVRuy4WJiDstfqZKpBMFWUsVkfitJa6lvb5eTq0IKf+7Nai632t4z2B45vwZWpp9TKx+wPJ8lHpPF4HQgnSOc3kaeOzYsyxHzrGyOM1qcIMrF2alobu73oRCm8VpMZEUNoBlNfVeDy8892UuX77BpStXiAZKPPbEE8TCWwzstTO7NI3LWMcbZ8+xf6iP/bsHuD46xcraAu5aO13dLdRZO3jzzDt4PDUYtQViqTyj4wtS4breY5b1mlpvHUVFgEZ3OyPjQeJ+Fd/+vW/R33mKmZW3mPS/x0dnh3npK9+g0eniD/7dj1ibSfDf/Q//DKcnw9sf/ogmn5NACGocFkanZ6h169GonOzb10kyt8zi+BzL/ipUMzx8sg+XpZOVlQssr5sgNsChQ168TV4SmcvY7R7UFEjk/RTKMLGSw2GoMj83h6eujYf397OZyKHIR7k+Nk1jXQd7+p/m7bf/lFB++JdgmCssMT71c2q8djyOZgLRYUZmwtQ49tHa7GRhfRSvu4OllXdprGtgfLHEns5j1NhtTK0uEc1OkU0F6fCepMnbhF49hFLx4Ph9fPymkDO0sqmwtG0u1C3A8NO3zS0XN6X69paW93uzfdH7/UrANUl7r5PGNjFR9OvvKtJNIdMl5LqcXif9L3z9c9FShLyWULm22DUMHty5Q39LEk00j+5maU0mhOiCGFP8L+k/c09gmC3NcPHSBep8tSxtXsXvj6FT15PLr5PYqlDb2MjTD58iEB9jcvoa4XSQqx+ukM/mMbu0qLQVzPoKqdx2DUOoyDz91JOcPfcRIyPjpJNl9vQdJ5EMceLxNmbmrknqyfkbs/R1+Rjo3sv09BrzG/M0Nzjw+OxU80ZWAxtyxthqKbO+EWViYo3meg96fY5kqkpNrRWNJonD6eXSpTUymya+/e1/wsHB55lde43TV15lemaFb379t3GajPynP32dhfEE//YP/g0l9SQXrp6RHhEqhYmyOoN/PYHFnMKga6K7u5EqAWbHJ5leEBOoGZ55soNKyU0iOkJz/TM4zSfweCoUC0kWAhfx1bVQrebI5TaJpkPMrebRaxRMjU9granlK49/jUQ2QTETZT28Rr27D597F2cu/DVzG1c4ue932dXxNNm8n8DWDDaH+Cx21kPXCcb0RCIOWlpcKCpBLPo2rk7/mO5mMR1T4fDuJ2SKPr0exh+6gV6Rpq3xEPXurgcaDH850ra2etsZWvGdFKnjtjOeiUHhtHaXXh13c5P/prcR6jli3vrWCJtoZgSmpjBY9AwdECron07HBUdx5FKIXLZEXVc7rvZtVWhBzxEvAUQCgO6kcC32kR36q1elg52YiBnYv7Pk/+rCtpbhJ8FQjM6pNRr5XqIZIiZwRAT4m26M3O11vycwzORnuDJ8gbamXiZXTxMKpDHpvSRSK6zM5ahrquP5J16gWF3iythFwql1zr62iLNGi9aKHL37OBj2tPax7+AQIzdvMnZjmTIFnLp2FNoyL750iMnJD6Ra9Mxiij09btpa9kkw9Ef9NDXa0ekFTQH0lm1wtdltjI3OsrYaZW9fC8F4RBa6hf9ImRAlpQ51yUs+asducPDcM79POHOBdy+8Ivl9v/OV38Ns0PA3f3WW5el1/tf/83+ipFhieOSmBC2nzUswtkoyn8SgS5JPOrEanTQ2FFnf2OTcmTju+rwEw3hK1BS3ePjAf0VF5aNQiKFXldlMz+G0bherc7lptpLrjIz5sdv1xCMl9EYzjx15TjoMCruAQPo6Zq0Xp6VVguHK1ign9n+DrpZTZPMrVMsllJoVeTwBhrGUmYnpHH3dXoymEiZNHT86+31ODPWxtFjk+P6X0Bu2mF4NMrpwjnafm3ZvJzX2/Rg1Aw9smixUZ4Swa2LDL71PhAfKTmtLeoCE79mr425vuM+7nZDBF9GYULARUmSfXALQGjvstPeYPzVx8nE6zWc1e0R6KqTzO0+c+EwtRyktdumSHBMUoheCdL1Ts2Z5Lsn8RAx7QwMDzz77uSLRz3v9Pmv/ewLDfNHP2MwoHS2tnL76PUzaWtRlFxvRcQJLRWqaanjyxDNo9UHG5q8yvTLBubeXqKlXodOaJN/QYVHjD6akAvah3Sdoa/cxNT3J1IifijKPsuDC7dHy/KmnmV56hZn5Odb8eh493IzT08vV4VHiqQRNrU4oZlFpzGgkc6BInbuVd98/RzaXYc+uTpb8G2jUSimAkExvoNAo2NfzImNX/AxfmuSbv/tf09BR4tzVH+PfCPLVU/8Ch9XDn/7JD5keH+V3//lXaGiyMb84RSi+gF7fyezCNfTOMjV2NVNjKaJ+BU8+6aJYUfLee7O4apTyCWk2KKgW4PjQf0OxoscfnMHjshOIzlLvEaIIkM5eJZ7b5OyFCYyGIjZzB60NPbQ27CGVzmPTtzC7/haNnj70egvnLvw54fgse/p/n+7WR8gVV6W/jE6/hVKtYWnrLLm0nfG5JP09dZSUaWw6Gz9668ecPHSYaDTJgb5/glq7zNxaiLHl83Q0efHa3DS6jqHXiPnTB7OBIgQFbr7yCqmtAJ0DDhpuI+x6ywzKYLXJyPB2oqZf5E15u2MH5+dlp1ici4zmlEpZwxR1S1G/VAv1d0WKel95RyN3kSL7V1Ik4yUqGgflqkbqLwrtRfFT1FWFNqP4KZaY9RXTHbdLVe9G8l+qAM0mWJyO42xsov+ZZ+4q6vz7uL73AIaCOpBnbGqUhsYa3r/8Xf6/9t4ESo7rOtP8IjJyz6zMqsysfd9QhcK+EeAqgptIipKoxbYstyxNz7inz3g83e7x0cx0n+OZMz3ulpf2uC1rPGrLsiW1hzQlURRFiqTEfcFKgFgLW6H2qqw1Myv3zIiM8XuJAopQEQCJHYw4BwcFVEbEiz8i/rzv3Xv/f0XrKnJJF4OTh9ATHipq3GxeczseT4YT43vZf3g//QcnwZ3CZQtIOX+HS5elNR6Pm0e3f45QjYf+/kPMz2aYmp7Do9YRqrFJAYaR2WfZ9+4p5me8PPrwJhRHkB07Xkfo+De3R9CzSVSXE7fDg91ZIOhr4vkXf4lJno7mdmZi87JDpK9zA2OTJ6mM2Ni28rd56xcHeGfHaR595BFWrKkjtvAeg+MnuX31b9JQu4rvfPevee3ll9n6iV42rF+H051jYPgY89MV9A+9Q1dfhI62AK+/PIotU8v2BzRyupODR96T97BzVTP1EchmVbb1/RuKeTsDo69RW1fP1NRJulq3gZIlldvHfHqIvQePk8lm8Hkb2dDzEF1N25mJH8IoVjA6vps1vfeiqLO8ufMJJucPctvaf82K1vXoZopsuoBmH8Om+TkRfRYjW82BY3HaWz24vULgFd7cs5/Wxhb8Po360D143DkmRe3WxF6qfOD3hVjZeB9O2223bJ2hJMNnniE1c2GV649qXHS1X17heyLUYcS6oC9URceaeoSds1rKlo2dRPH1FdhMNOZni5w8EicdT0rFmhXbty+bbRZkeErI8u/bR6RO+J+Eli3uHjweZ+hkklBLa1kK7CImU1fgMj7SIT4UGQp5+BOnDlBf18jeYz+hqa6B1ILJ6NRpvGYrmrtIX/dGnN4YQ9HjvLXjDaJjc8ylZqmpjlAwcuikiE6IHmUfj9//m9grChw+sRunUsGRowP0tWzF7jdpb60nltrJzreGyWU93H7nJlxuG2/ueAWPJ0BbRw16Mc3kXIyuxkbZDz2XyPPG6+9gyEy1WDPLURkJ0dW2jtPH91DZ6OK27i8zPprj6R++S1XAzyfuvxOHZ4p8KU57zXZClc38+On/yhNP/CNrttSztmcjmitNPDPGvrczZGwDrNncQEdzDcePpNi28jOklFeIxRwcPvU2kcoKNq6/HaczytRsgm19X0cx/Bwbeo3WpgixhRgN1WvJFocwzDHG5g9w/MRxCqYDlyNEfWALt6/9MhPzb5JJOYnFj9K34n50c5A33n6C0xOneegT/5LOhg3yhuuFefIMS3sAQYbpZJBjR+el1FNV0IHXoXJiZEJGzgInr7sPtzNPKlNB/9i72M0YlcEgPU334bHffstGhiLiEZFhem6WFWsqqV/GclLgeaOaQZX7ql+R+olrNlfh819d3cmZaNkyVHO6WfPYY8vqBC56lAir0JoGD73rQti092dsyrqICdl2GGpr/0BdxI/EXld4pw9BhuUznxo4TkN9PYdOPkcoHCQ2A4nsJBXOdpx2F+0tK3B4ppmJz/Hjn32f+dm48OBDc6uSDBVbRkaGzU0RPn3Pb7JQmmD/0X2EA5UcOjDMI/d8XhKmzVlAUcd54aW9aGYNmzf14vK6eeXtV2SmuKOlHsVZZOh0lLVrOmlvbOPEcD9vvHWQYsFNbY0bl1OnobGN5oZeTh/bQ6TRQU/Tr8ks8I+feIs9uw/x2c89hM0TZ1VfDw3V63FqAZ5//hn+8ze/xfrNbbREmhhPnKClxsnB4zru8KysUWupaiEW0/jsQ19jx8G/Jz5fYjR6iNpwJZs3PIppHmAyNsfa1t/FVgpzOrqLxpoqTAL4hM5gejeqZjA2t5N9+w7grKqkyh6myreN9Ss/LcmwkAsSS+yhr/sRkrmT7Nj5BNNzC9yx7Yt0Nm7BKIFejFI0T6FRxanZF0gnI4yemqZ9TSMYOaoCYcamxqX1Qk/dCgLubaQLxzCMZk5N7qZYGKEmXENH3RbcduGGdmtOk29mMjy3NrebqmoXqzZULbs2dyW5YVFRp5BHtr0Je4Lzt6WlPJIM1y8XGZqc7k9I9fBwRyd9lyHLfyWvb7ljfWgyHBw6Rk11Lbv2P0NLWwszEyamFifgrxeuGzQ1Cp+TOAvJBN/9xz8nFksQDlVi2HKkMjGcLkW24/X2NvPgli8ynDjI3r0Hqa+r4/TJCT593xfR9SkKpRweT44nfvYCThp46N61sgzlzT3vIETWamvC+PxOYskYnW3NtDf2MDJ+mJde20cmrckOEbfbpCbcQHvjBo6e2kFTnZem8L2Eqno5dmCGb33r72lsqiEQ0fjNLz1OU+1abKpLRobf/i/fY0VXA267QjQxyR23deGpbGUqdQBvICPNqCbHdD7/yNd47+jTTMzGcKkL6Ohs2/Rb5EsHyOczNFU9SDZdz3hsBw3hNjyuRux2hYX0OzidAUZnX+GtPfsJRdxEvPX4nVvp7XqQ6dh+DN3F8OQ7bFv7G8Qzh9i56yfYbTYam+5iRdtmSYbJ9HFs2hgutYXTcy8QT4QYGRyld20r6YU8bc3tjM1OUMxP012zHo+2mXj+ALpezdDMbszSOHWRdlojW3BoYs3w6hUEX+2H+ULHX7pmeCEzKCHN1v/enMxoSn9f//KJlmt5LVK7b9cuhi6SqLiSY1oUcTAMhb5HPkWopeWCZFjb6KVnGWc8MXaRPBGdJJGOy/MouZLXd0XIcGJigECwknf2PktXZw+z0yVc3jg+bxU2I0JDXaN0YkulovzgmW8yMjFBfU01kVovA0N7MG0VzM1k6exq4qEtX+G90Z8Rjc7gtgWYmpll+8ZPk1eHMItFPBUqTz/7CyiFefzh25iKjTM+M8v87AK+CicBvwunR8Pn8tLUvJLZ6VF++coOEpk8zU0OAn43kUiLfNn7h/bRWBOkoaKHmkgvpt7Kf/rTv6H/6ElqakN8/d99hc7mu6VT3He++5c89dTPaK4P4HE7CARcbNlAeAHTAAAgAElEQVTexYbVd/Himz8ir47S07KawZNxHn/0n3Fk4BcMjswRcOfBbbJtzZfJFPdjKzmJVNzOxKTOXPo4XY3deDydKGqKhex7eJxBpuJv8ezLb9PWotBU145SXE97093Ek4M47U5Gpg+ypuOLzC7sZs+7T9LW0oLL1UZLfZm4puZ34nAm8LtXMjn3SyZiGkf7B9i8qZv0gk5f20YmU9PkkgO0Vm/BLIUxjBnypTCnJl8FJUpD1Qbaau5GVW5d1Zr3KzIHEV0oy22i86H/QKxsIP+Zz35kp7Ur/eJOnThB/0svShOxvo0hKsMXt9r8qGMQJTCn+wWBpfAE/VJRZ7lE0tLI8EJk+GHNoD7quC93vw8dGU5PjeHz+zg9/h5+d5CFZAG3N0Ox6MbniNDU0AQYZIoT/OSlv6P/2HEaGhoIN9gYGHiPhYxKJlmita2aR7f+HrsGfkB9bR0L80VOD4xy18ZHiecPQSlDoDrA8z/aTdE0+MLjdzI1O0zRDDIeHZbxi8unEPCLIuEcNeFusokSr73zColMlqqKDFWhOiINjVT76jk92k8kolDpaqGlIUIk+AAvPX+UP/vzv6K5qZX/+X/7Kivat0jrgD/6j/8Hr726g8b6AA21Ie7bfg+BhgLrV27kvz77A3BO0Va/gpGhNI888CXGZ3Zxsj9GNjdIe08TK1sfIpE6jKErtNY9xqmBUQzbBM21LXhcvZhC5SZ/As1mJ104zo+e+wVNLUXZh+1StxHwrSKeHpFlO2Mz/XQ3fYqZxEH2Hfgu69euwjCC1FRtQsHF7MJbOOwJ7Npa4snXGI+b7NhzkNu3rsDMB1jZspWckaCQG8Ej2+2Ea5uBolVzeOg5dGOQzvpHqQtuwa7V3LKqNYumSvGxMTp6A7R0Ld9pI0RDxVqZ0ydI4MoKKFzOyyqm+Yee+xmJyagUP21o80vBViFQu1zx+OK5RDZX+g1lDYR3i7QyUJF9vuW/y9YG4v/FcYRwg4jipieysra2ZeMG2rfdsWxnzSWT4ZFyZFjT3U3vAw9c0V7sy8H0/H0/NBmKyDAYDFGiyMLCrJSYF+6CyYRCOFBHXX0DlEwWCv28vvMFDh0S2edmsoyRKaRJzCVJxHVWdDfy0G3/Pe8c/wEb12xifjbHu7sPcPdtjzERex1DjREKNvLizw/hciR4+NP3kl6YoVgKMTk1gKa4wKbj81fitpkE/EFUvY2fv/0EsXiW6lBOipm2tlRR6W1lZHKYSk8Gl7eWFS2VhCs+RXymjn/1b34Pr6eSTz/+IJ3tnTTUN/K//ruvc+zooCTD1b3tPP7F3yZrHqKzsZn/78Wn8PqKRCLVLMR8PLj1M8ylBhkZinPs1Ets3NpHd+O9ROdGUMwEbTWf5+TgADbvII2hbhz2MhkK0VXhWWyUxnjlrZfwBBZoqe4m4L2NKt865tKnCfia5Dpke8M2Mvkp9hz+Nis6u/E6m/E629FwkjZ2yiy/ZltHPPkCE3Ebb+zYybZtK3BRx4qmbSglA6M4hmKvxzDnyRVUdN3FsdE3sKuTdDZ+hkrfatyO6lt2mizKRY68+CKzA6ekaVF7b2DZdrzFDhSROBDTZO8NVHQtCqxPvv46QjZr6RaockotweVa76Q6ze5ZxLT3w2yCOIUdaeddd39gXeClkKGIMk8djTMqyHDFijIZXsXe7A9zjZdNhonEjKwRLJUUEplBnJrJbCJBwNMsi5KdLrEArzKXOsCpwX3s2LuL5tZGxqIHCFc3MDsdIxqdp7u7kfs2/TY7Dz/F5s3bpHjD/v0HeeD2x3n31NPopSkiFa3s3DWC1zXDPdtvo5g20bQQJwYPEayqkTaJghSba5rBPoGNtfzwhb8jtZClq1sjtmDQVBck4GtkcmaegAuqKqvobqvApd6N1/0J/vbvv8Wbr+2Ra4cdnU08cN/D/NE3/r0kw0ikgofuv53HPv1pUsYJqipUfvzLl4mE7FT4KshmK7l302PMJQc5cniIk8Mvc9edW+hu3E40Pordlqe+8hGODexHdU3QUrMSh70DkwTZYj92WwS91M+RE/vIGjM0Bdtx+zcQ8a1jeuEE4WAXyfQEbkcI1ZZjZ/+3qa1so6luPRhB1JKNkraXol6BZmsgnnyVySTs2rmbVeub8WuN9LbcJfJX5EQkqtWSN04DNcQTJmOzb+N2FWgMb6eyYj0uW+iWjQyl2flrr8leWpFJXrG2alkZfCETdXDXDKgO1nz6Mx9ZzeVyXsoL7SvKWWZOn2bi8GGEsKpeyF+wvXBRnUbUGF7K5vR4CJzpBxZ9wRfaLpkMj8QRXSi1QlX9/vtvHTKUJtq5FJlskljqBD53kKm5STqatuDzhoTq5FkyPHp8Bzv37qGtu4Fo7DgddauYnJojOjtGW1sbd676PHuO/JANm7YyF0tz/ORh7t/0BV498CR6YYLaUCMHD8ZwembYtLEL8lV4ffUcOvQGzc09LGRnsRku+rpXky7sJ5Or48VXnieXVdh6Rw2T42lUdJqbVzA6Oo3PZ6e9roO2ZjdqqQev5wGGRk7xx3/8F0QnJqhrrOQrX/4aT/34x7y7Z58kw8ce/SRf+NyjZMxhCkqU19/aS11VWBZ6Z7Je7t70Wcam9nDyRJSFbD9rVvXSUfsJRmaOSUe++uB2SYaaM0N9pB2Pu56SOU8mP4jbWUde38HI5HEWUglWNt+GpnXjcDYzNX+CmqpukhlBhtWgpjg88EO87gB1kZW47C2YJZ28sQeb2gi4SSQPEcvFOHZ8iHCNm0p3M13N9+FQNVL549gUP+ncaXzuLvkFNjW7F4/PJBK4hwrXGlyO5aOlS3mJbvTPnDNi33nBbgnpw7tzhmy2RO8DD8po5nI2MT0Xrm+puTlZLK05HLKIuaql5bI6McoK089gGgVpe1oZ/tUqgKXqNJKI7rvvik5RP7ZkKB6mso2kkJnKYSo6U7NH0TQXoxODtDesozrSdva5mY7v4q09b3P44CG6VlWTKs0Q8YaYi6WkNH9bcx/rO7ZzYPBZejtbyRQ8jIwPsaH9PnYd/xF6IYrLU0V0NAnuNE01YfzuajzeRgaO7KG9bRWHTr5NONjOltVbmc68ykzUwZGBo2T+yc3u7q3rmZmNMRmdpKtrE6Oj4wS9bro7NtNQo6IqNbi0u9F1g5/89Od85zt/I8d+//b7SWUT7Nyxh0iVmzu3beFr/92/oKSME82e4OiBU4QCddhdQsRT4451n+HE6BucHhrGoUXp6OyhKbyZ4ehJKv0BAs4+BsfHcXmhqqIat6uakjlNJh/FaW8gl32RmcQQqXSKzraHcdCMqlUyHxum0t9CPD9A0N2DQYyZ+b2k9VFCFT1UetZjkiKVewu7fZWMkJPpYebSJ4jGUmgsEPatp6l+A06bj1jqmGzvy+jDBDzrmYqdZmjqDcKVLmorH8KpdOFwuG9pQ6jJI0c49qqoU/1guSmhmiJ8eEW94dXcRA9w66ZN0uLyo9hbnnP6M1mzJbSswrTIjB97bw7FptH38CPSL+RKbh97MiyVCszPxwiHIwxP7MauBphPTtEQ7qGyslY2bwvSnJzbyS/ffIWx0SF619STM+bQdZ1MJkUqadLT1Ud3/TZOzb1BU3UFNrWa6dl5epo2s7v/KVLZKZI5HbfplsXcNptKS6QLlyvE6cFBWuqb2dP/Gm21q9m69h5G4z8lk2jk5Ohucpkh1q25m+m5WabmpqivWkM0OkptbS1tLZtojDRQKmWkI5zw9k4uKHz37/6O5372ivxMQ2M1w0MTeL0KKzsb+R/+9b/F5ZpjKn2MU8fmCAYq0bQ8mRxsWvkYw9Nv8Mbbr9PSotLXeSdBn1CQmUZoalb6IkzPqYiie6cziM9TQ8mMksnN4nQIMnyOXGGCTFGlNnwHlCLY1BqS6SG8rkayxUl8rh4UdZ5scZDRqdeIVG6jyruREnMksy/icd4DeCkaUWKpU0zOjmESoyZ4J9VVLdjMALPJQ4Q9dRTNEdwuYeF6kn2nfygly5oiD6JSh8N260aGggTi4+OyP5lSgdVbwgSrlq+pFDV2I6cWiM3lyaaLlyza+kFEI0yPhOey06lKlWuhmShIV7TTCTIUpuofdh1NKtT89BkKmbQsIhfJlKWb0AI8vHdWymJFOjtZ+cADV7zz42NPhtmMcIKboLNjBcMTOyUZBgIRqZqiqtpZMhyZeo1XXnud+eQ4GzauJho7IZUy5ucn0ex+OltXlskw9iKt9T049BqisQFWNK9mx8HniWWH0fMKfqdfttSh2VnZeBvpdJzpWJzKYCWDowdpq9vIis5VTMz9DId2G7v3/QjTPsv6lds4dvwU2GJSMDWbmKGlpZu6+g7aax8jlz2C6qiRPZl2tZWZqXn+6D/+MacHh6kMVkniDlQ6Cf9TLeP/9Pv/O6GISc6Y4MTJSXxeNyUSkgw3rPw0M4k9vP72z+ntqaetfgtuR4SZ2AIFPU5DxM3UdAVeke9xBPG6aymWRikWUrhdteT0N0kn+3G46/E5V6Drfmy2BkmGTmcYyON2iG/0JMXSGIMTL1EXuZ8K10oKRpRM/jn87kcplZxki9MyOkwsjFCyzVHl20BlRS8aPpL5I3jsLorFJF7PKmLpSXYc/Dbreu4mVLFF6C/jsjXcsmuGgiikx++zz5KenaWjt4Lmzuuj3Si0/ISM1mw0i+aws/Kh5YuaLxTFSUXrV14h2t8vC7DFtTS3+2UHiDBVP34wJpMmTq+HVY88KnUBr/R2qWQoJPvHBlO33pphOpVkYSFOXX0TE9F+3B4fQb9YsyrLAC1ux0d+wsRInJMj79Gzupfp+VPkcjmGR07TUN9MVWUTKxtv5/jMz+nr2gypJqZTB+hu7OS1/c9TZBK/PUIuZ6BpJk5HDRt67mFg5A00ImSMDFOjB1i/7nFqwmFJhhWeT/DqzifxBRXWdK/jwL53cAfyzC54yaSS9LSspKJSY2XT75LNHsCmBdFLNjSlA5c9wAu/+Cnf+qvvoGrlxeZwpEKS4cOf+TVWreyiotLLRHSCvD6FgkIsHmPTms+RWOjnlV0/oq0xxIqOB3DbwwwPRcExT3Odn4lxDxV+cLgCuJw15IwoatFAdXjJFveSye/HZ++T6tgiMWKqAbKZKWyaC8Wu49baMc0CJWY5HX2WusC9+DzdFIwRisZruGyPo6hZcoUUsdQUqcwwijZCwLOWgHcTLs1HXp9GVVVKRh675iKZibPjyLfZ3PcwHucaIItbE5aQt2bRtbifUvr/9dcZO3iQqmq3VFkRbnLXY1ua5W3esIHOO+/80MKwQsHm+KuvSgUbsamqKJNRpB2B2GwOO933fIL6vr6rcomSDN96S6ro1DR6pW+yKNFZuols8slDMcaGUjI7LdYtP8qywFW5gPMO+qFLa0TEZOhF7A47wyOnqKkRHiDCmUtdQoYljp5+CrcrwHtH9xOqqSKbi5HMzDFw+iQ11XUE/JX0td7N0cnXWde7EVu2kcnEQVY2r+WX7z5FTp8hEqwmNpfE6/KRL/pY3bGZucxewr51jEyfJjpxiHvv+CoercRs+kUqvFvZ8d5L+P0a7U19vL3r53S01LKQ9TI6M8XKpk4cjhlWt/8+ufxRlFIFpj2My9aJqtqJxeb49rf/Czt375AwBQMuakN+6SL38KNfoL6+kVQuwfT8Uew2F3NzUVb3fJJCZpoXdj9BTaXJupWP43IEmZ7MYXMlCARMpibseIQggjuEwxVGL2VkJrhAhlzhKLr5Jh7uxOluBcNHSXFSKE5h13zopRQeezumSAmTZGTmFarcK/H7uzFMQcxHcKpCyGFajjlXyBGdO0RGP01d1UZJiDbFh2ka6EYSGzkUzU42N8vek0+xtnM7TkcnlIq4HUJS/dYlQ4HP3OAgR158QUqf9a6rpLr+nKvctXjhFs8hSeJMxFTd1cXKBx/8SMkNQUjTJ05IXUGRpFkMSgL19XTcfvtViQgXr2GpnmGg0iHLexzO9/dM67rJkb2zCHXtJkH6dyxfs3gtsf+gc10yGZ5LoJQPZRg68UScCn8QuzScOfcNa5RynBr/CX5vJaeHJ1AdJnohRyaXZGD4oPSJrQlV09t8Fyejb9PTuRZnsZETI++yqe8u3ut/nVPRAzTWVjIzO0+dv4dYNk1XYx+GcpJwcCPDM0PMzoxw9/ovYpqjpPL78Lh72X9sN26bQkNdH6/vfZI7136CnF7BwYEDtNeG8XuTdDf9C9IL+ynZqvF4+rCrNWfHf+rUcf74T/8To6PDMoESqvTR27OSx7/wFcKREIVShpn5w2g2J+l0TnaCqGaenUefxm5fYG3Xo5LESoYoh0mgl6IsxIIotvQZMhS1fEIBSEEvZSmVoiTzP8XnuAenXUh7FSkYJoaRwuVwk83FZU2hIENFKZBYOI7LHcah1Z2ZOs9iV9swmZRTZVXNE8+MMDG3n+bwvVR4OjBNTVo5zi3sx2Mr4PT0ksmN8e7pH7Kp6wtoarOsDXXYhdH41RUAuN4PvfAGkfWGp0/LrLLo5jj/Bb4WY5QCBmd6dkOtbfQ9/LDMNF/OJrLVQt3GHQxeFcOk5cYmotLDzz+HUSxI0dxGYZSmlqNDcY1CBUj4HAt+kMsBnZ2Xc4lXdd8PRYaL3zqLF7o4sqXTYwFAwVhgaPLn+D21jEZHsWuwkJzHUDTGJ/oplgz6+lYT8bQzHn+XtvrVaEY1I5P7Wd97H9HZCV7Z+31qI5XMLUzRVX8PDrtBXXU341M7qA1vZDw2ztDJAe7Z8gWwnURRhrFpLZwaepdM2kNb61r2Hv4H7lx/P3atmTf2PUdV0KCzrpqa0GPMx97B7ugh4LsTRbFLclqMbv/DN/4vXnrxlzTURQiFfaxbvYFHH/ssoXAtupkmnj5ASXeQzyuyn7lkpukfEFan0FV3v8ywYwZBET4TcQyjkWx6HJenGof9fFn9JPOZn+DWtuJxdgMZikZWQlsyFArFNH5v05m1WINcdliuPWpqlSRHwyigqj5JhoYRwGZLo5dmGZneTXP4ERz26jP7mkwlfoHTlqTCezcL2REODP6IzZ3/DJe9/IAKHJbey6v65F3Hg4uiZWEBUMhmaGr309ETuCSnvCs5ZJFAOfrunDQ/EtPYFffee8NOHy903WLtUkzVhaqO2ITidajGjeDD+dk889M5+fwJoQdRcC10F2/U7SOT4QddkKxDNGYYmXyFCk8rg9GjhPzCj2MAp8fJ/PQYRVNh/SrRW4t0dOus3YSmBokn++lovJvYQp7X3v0mLrebVHqKnu4HqPYGCAaaODL8KtX+PqZmxxg4dYx7t/0WU/H3CAWn8bnbic4fJTodYPWK1Rwb/Dk9HaKzook39j9PhSvNmo41oNWSTR/D496O171e0MCZyylHuIu9yaHKaioq7WxZt4HPfPaLVIbC6EaBWOqgzAYKMmyt30hOT3Cw/+8JReppCm3HronMnkvaAZhmCpvaQjI5jMfbgKqUp2WCdMrRdoG59Av4HKtxaG3y36KjRBS1F3Uo6jn8sn5TjE0nkT6Nwx7A7RDRbIlSqVQ+ljyXyAYLY/I4Y7P7qa2860wEWT5fPPUz8sYEkYpPEUuPc3zkGdZ1fAWPU5BhOVq91SPDxS9yUbQszJPEkk+k1kN7T4U0K7pWm5g2CjLUS9B19z00rhHrtjfnJlTEj7/8MtOnTi17AZVNTTKb7aq4PgmrS0X1ksnwUg8oPpfVJ5mY2YXbEZSRYW0kwtDIEIZdJ5mYJVcw2LTyDuLFKdLpMVY0bEKz1RJP9dNas4W5WIH+sSfJ5nPkMvOsW/U4mfQM4UAn47F9eNQG5maHmYnFefC2r3Fi8l0U8xDtTSuZTY6zEK+hvbmRsZm3qa1ciWoLsP/kL/C7bPS130G2MIStlMHh+CSq5sauLrUf1KRqzfe+/yQ+txCC8HDnbZv4td/4bdyecinG+Mw+3HYnqVxBkqFolTt84klp5lRfdRd2W0ASi8kcJjlsSj3p7IgsslYUx1nCKZOhSTzzNn53yz/RcJOczorebkGGYhNrtHa788w+OsncBA7Vi9MhCLK8ifVAcS7VrKBoJlBVg3jyAG7nCpmJFsvpNkVndvoHxAvHaav/HeJi/XbkZVZ3/5pM0AiiLW+39prhOcxMZgcGOPHGGwgvEZH78wedMrLxBxz4Kux4vNoVjRhFYkNES7HpLFMTWYoFQ6pJCyn8G50oLvb+CyvW6PHj0oMlny7XaAoHQbEeKiJf4TB4o29XhQwz+RFmEuWweWY2QSTiZGp6mmSuSMFcYCGeYeuaO5iYH6dYikoydGlNzCYP0lpzN3OxBcZnX2AqFcXM6dyx4ascPvFzAsFW8sVpXEqY6fkhpqdzfH77/0i8MMDc9EvUN6yQ/c82ZQ02LSYTCU3hO0ENcOD4P+DyOVndtJ1Ebgc+VzPovZTsCTxaWSh1kQx++swT/O3f/wMOu4LH5WXbti381m/9cxmpKkqJydmjVLg9zCVjtNZuOLMs8CJVFRH8vi04Ne8ZMkxIEQlVqZZkKIqsNU2syZUJZ5EMc8VjOLQwChFJjku38vR9cSuhl/KoioZNPbe+JMgQhP2qm6KygKbayesnMZVaXLZaSqjYlAITk99nLrWbntZ/SaGkMDyxj9b6T+BxfvzIcBFRsc4mrDWF6bogxfM3m6bKnl+xruh0lQUN5L1DQbTGCSEEkQwplYTYtHn230J4Wvy/+L2ulyjmxRfc+++t8ALuvf9+fGFRQmVt1xuBq0KGifQJ4pmj5LMu2WZWWWUyGp3EbQui21NkMwVWtq5iaHKchfwgvY13EPa3E03so63mQRLJOU6NPcd4cpCgvZnb136JvQe/jz/QTrY4gc9ey3x6Aooetq76DXKlY2RSh/B4g+RLGSo9nySW2c/s/BDtdZ9Hszl4Zc9fUFOr0V59P7H0q9RW3kcx70Nx5HGofWe7awRRPfXU3/Cd7z4l6w39HoONm27nq1/5b3G4BckVmY2fxm1Xz5Ihqo3Z+Ms47XY87q3YZL2ljRIpFJKSDDPZCRz2GkmG4nfn1uZ0DHMEhSAKlR+4ZieIc3E7f11PkKFyRvbdVLIoikZJrFWWgthtjjPnKzA7/13imSFaav45CiXG4/2EfSvxusVa5ccrMlzuxRPZWBEtLkxPS2IspNOIKaAgvSu1Cb8Sf3W11Aes6em5ZomOKzX+W/k4V4UMhUiD0OMrZEX/borKWgenBgZpDLeSK2bIGQu01vYwEYuSSAxL1eZIoJvZxAmaIneRzc1xYPAphieP0914F+u6H2Xn/u9TV7OWycQBQr4WEtlxGiOdRIJ3k8vuosAIbkeAZHqKoPdTUgw1mZmks+bL0nXvuTf/iDW91YT9D1Aw9uB3rqFkCEtEIdolpqeLZKPy/e/9P/zt3/0j7W2d+HwGK7s7+erXfk+SoZjGippJQYZTsQk6m++Ukd5s/Be4XBX4XGItVEQMNkylCOasJMNsYQ67GsRmE1Hh+8uQDDOKiu+CznQXJkMRnoBiE9FHUS4vqqhnssgiOhHRaJJ48puU1BBV7i9jFKNMp8cI+prxOIV1afn6Pw5rhh/2hRZJApGlFX+ElJaYBhaXIUnxJaXa7XJKKP6I7LDN4cAhjJr8fqkJeDNMFz8sPrfK568YGS59WWcSu8kWYmRSOfRikZpGPwcO91MTjDAXj+IKKrSEN7KQn6eUSxIKtVHh7SCXm6bSt5JsYYpDg09zYugom3sfpq3hdt47/FM62tZyfGw3NcEOYrlx6oON1FbdTTa7j1xpAJdaRSIzTqjiMaLx3ehGjo7aL1DU8+w5+k1aG2oJeR5AsQ/IAlxVbUfTNBTEWp6Yapanr//vX//fPP3Tn9PWXIfD7aKpoZL/5qv/iqpwOWkxPX9CkuHswgRtDYIMVaYSbxFwhnC5RIGriLLEsXTZh6wqITL5lLQUUNVy6cpidFfGLYmiiPXIjya5f47IxHStdIYMxVnOlTuVzByp7DPYbZU4tU0UCnNkihn8vhY0JXDmsyIZc2uX1twqL651HVcegatChqPTr6PZ89LQSNdztDbVse/IEfxuO7PxYbxhOx2RzaRyC9g1BaejCq+rHb0wjc/TQlaPcnriNYYmR1nVdhuhirUMT/ySxlpBhjsJ+ZopKvNUOOqpD20hnd1PujCOw6aSyKRoDn2B0zM/k2gJMjSMErOpp2XXSMh5P6ZtEr00g93RjFHSsNMkbMbOEsE3/+pPef31XUTCTmoiYUJhN4995iu0NHYjagbiyWEpi1Us5QkFuuR5MoVB3DY/iq16CbGeI8N8Ni07UM4nm7PrfZdBhss/FmX1oLKKUDlTbBgj6KW4zHbn8jo20YLnbMGU5xYEfe4L4co/atYRLQRubASuGBkuvczxudfF8jKFvBvTzNJc383h4wdwOhTsDoO59Ck66jaT15MUdRPN5sZnX8HMXD8drXecKc15k3Q2S2NNLzZqSeeP4XLUMDTxrhR91ew53PY6qoOrSaZ3k9WnRfsyyZRJS/hzHB//ET6vi4aqT2EaChn9HdnN4dNuQzcnMU1Bhu3SpMqtdmMqxlmiEpHhc8+/SlXIyeZNHTTW1tEihCnb75BrPLqepmjoZDM5qioXC7aFl63ImIlaPRHtqdIa1TSj2JQaRLZNZK6XRmtlzHR0Iy1Vr+HKdEO8f0otCE4ka0TZTIn51Nt4nFUYuoZm8+LUGjGFOq8kw/K4rc1C4OOIwFUhw4XcYYyCjbn5Bbx+k+qqPk4MvYViKtTWhjk48Bad9esk3qoqIhc7TrqZix+lrfkOSiTpH/45qmajuXoruUwe3YzisoeYmhnA6wvKzJ4g0ZCvj1TuELo+Kp334kknLdWf5fjo09SEGgi4b0cxSuTMk+SKCfz2FRQ4ItfW3I5V5I0oLtvqM1FRuc7wP//lf+Dpp1+SStcbbuvlrju2oblKtNffjT9QnlKK/VPJFC3i4ywAABK1SURBVIGgqJ0SU+LFOr1z2d8SWUm6ihJBlVPg5YimhFEqYJNV+x9tmnz+g7uUDMW4yjWNggwVJuZexOesQ7NrKLYwbm2xKHux7vH9vaUfx5fCuuaPJwJXhQyz+jhqycXgyGG8fif11X0cGxUudxHCYRu7jrzN6vatUhxB1WJABR5bDwVjXtbPmUqaY8MvURHwUhO4g+TCvCRDv6uDVG4cj7tWmioV9ewZMjyGWeoXzisk0hEaQvcyNPU0daEteGy9KIqOoUySzI7j0VooGvswqcPjapP+xR77+jNRkSBmjT/78/+Tnz37iiTD3jUreeRTW9BzKj1dd0v/l3JCQpRMGL/Sivj+xyiPaaYxFd8/OatcqNWqPJW9UjV+7yfDpQXeCsnMCDY0FC2HZgtgt4XOKg2d33L58XwlrKv+uCJwVcgwr4v6Ohid2I+muWmu66J/7Dm8tm6CwQK/3PFTblv1eaqrqpldOCEX9asr1pIpzklPY50ZTo68QSjoI1xxr5S+L+oJ/N4WioU4/oouivoEmVyMkK+rHBmWDspzGkYHXvdaZhd+SXXgLhxmPWhi7W6eTG4UVfVj6IOoahtuV5hscQyvY9WZ+18mJLFm+KMfPUdLUx3dfa2s39CMxxZh46b73keG5anlhSIpcTwxTRXkebHp5+Ia39V+FHWKelGq1Ij+6sWp+bmOGCsyvNp3wDr+jYnAVSFDMe0zKTA1W27PqY+sYDD6OqpZSV2kkh//8m+5be0naarpZXSqn6AvRIWvmXR2FK+ziyKzHBp4EZeq0tchPIOPU8ybBAJVoGs4nHUUipMU9Fkq3K1kiv3oxnFEPbNNWYGi9JAtHMTvXCdLVmSJi5Iim4tioqPaHGhKRBKVocTPdGAsJhs0mU1+4h+fkaU1vb1hVvS2UxNqo6dnAxXB4Jk+5vINvfl6ecstfKoq1gdFzWN5+iw2KzK8MV9Sa1TXBoGrQobl9TOTZGZKarT53bUMTexCrKG11q3kude/x8ruVTTV3kEiOUTJyEkyLJaSeO2tUgzhxPAbCJf01d2PMZc6hFFw4vM6oKThdDWdJUOPs4GSEcVQDpdf6FI9DtsG8sUB3I6VspTFMAvYFKFMHZWOek6tAU31UtQXQBXirkI84RwZfvdvvsmTP36Whrpm1q1poqu7hsb6jdQ3NFEVFiR6sSjv4jfPIp6LY2R9wkLgWiJwFchQRB66zMwKUQPVZsemaJIMC3qMrqbbeffYc1R4K+ls3k4idZyJqWN0t9yHiQu7zS3rA+PpYTTFRmWFMC/ql5jYZSsb+L3d5PVJinocj9DgM8YocIqSXiRd8FPlvZtCcRSPq6NMkIohjaEy2VkUuw23JtqfxLFEdFRO4JT/FpuGIMNnnn+JUGUNWzc3UeE3aOu4i8bmNurrW86uGV5OVGiR4bV8zK1zWQhcHIGrQIa6TCwsapoJUhR/onPH5DS1rWEbJ0ZepaTDirYHGJveQyx+ijUrPkep5JJTNiFLVWQeu+KRi/zRufekgKwhe3ChytcrS2kgjlttJl3cg6pm0AuQ0d1E/FvJ5aO43LWyE6O8GbKzRdGcuLTKs10ii9nWRVc/EfX96Z9+g1279xIOV3LHtgZK+SzV9Wvo6Oyjq3v12WnycmR4KSR3rkjaWp+7+CNqfcJC4NogcHXIsCQiMUV6osjIzFTIF+MU9DEqPN0Mju8gl4/T0/aYJEPh29Hd+klKhobD7pYdIzpxHKowivIyHd+Pz12NbuRl0bPf2SrFEYQPiZs6xheeI+jWMJUIJbxUuLrIFuLYhe4fokdYRRHSYsUpVNWLwybKYcoJixLlsZZr7DSpEvO//NuvMzk2Tbjay+YNdWTi80Tq11Fd3cIdd33iTOuaaKk718K3eDzZJ3w2qbL8dNoiw2vzcFtnsRD4MAhcBTIsCZW9MxFZmQwWW84MfQabFiGeHieWGKa1YTtTc/vkz83198riaL+3gryeE4akuDVR02cnmRuTfcfCvKmkGriE+bqRQWcBtxpmPP6KTLZ4vcLQKITDVole0lFVhyQ6Q7FhE6KzZgINF+qZjovFKbSofywTmMr09BR/8PXfRy+okgwb61Vcpk5jxzac7ioe+eQjZ4qUBRmKSHVR5XuxBW9pU/+NTYaXEsV+mIfJ+qyFwM2MwFUgw+XhEKUtpp4ErYqCkSWZGicc7GE+Pkw2HycS6JVRn8vhlH28ooV3cTpb0LM4NBvFkoKwKtVsFYheW12PSYP1mcQRNMVBwF+DaXpQWEA3cyhosji6JCJV1UZOz0lydCgahTMqL2K0NlsJTXXJIu5XX97DX37rr6VZezhsx+tTqAvYaFmxHc3u5pP334f0ABU0KPt4xc/ib1Gu8kGabb9KijcCEd0IY7iZXx5r7LcWAteMDGXxMWlQguh6nmx+lIC3lVyhHEk5bW4UW3namcknpLqLEDYQ7WqGIQjLEL0UGLqBTba1ZckXJtE0J9G5k3hd4rMahp6lUDyBYebkvxXSZHJpHHaNeColj1/MKKR0DbtakP8WeRlh8O73VvMXf/YWx08OEPCHCAYVqvxuqoIaqzY9SDKRZOvtfQTPKPcLsi1vNmwia10ypM5guaOkXGRtmAo2xYGqiKTNjS9weWs93tbVWAhcOgLXjAylRL0ZR1Uq0EsGhXy5k2Sx6HdR6FQMPafHhISAFBQoCxmUy17EVLZcIyfkqVLk9KOUzFlm47P4PZXSpzifz2OWxlEoey2UlBiZotAshEKmQFrPMzWjkFzQUUqin1iYu3vobO3jWH+af/jefuyak3CVVyrWNFRBTUMNK1bfztDxgzS2h1m/PoKilZM5i5sgPFHC47SFz5KhYWropoGm+HDYhLS+GNPll+Vc+u21PmkhYCFwqQhcQzIUa4dCeNQp1xT14rw0k1cRUd77t4KelFNcTTgsLdnOFQcbUMpSZBDTnCNfEOorLkqlcfL6AqpS7oAR2WezmJGhX75oomfyRGMJ4kmhPm1Q4RUaglVoah2DAxl+8eJ7zM+KKNKFwy50AR2s6fZTXRfEV1HH3NQQTreTnlUNRBqEJ4sYn4hAz21Om/CQFv/vwjDLkaCi+NCUsBRdtcjwUh9N63MWAtcWgWtKhksvzTCSoLplDeL5m1gXFBLpNpvwC/nV8hMZRRolTJsgIh0TO2bJAGUC3ZxGNwYxStNy2opukDV00vk82UyReDxPqZjFWxmgs24Vc/PV7NoxyNtv9TMzHcXj9lEoCrLUCAWd3HnHWpxOk1xuDpcrJAU7S7YcbifU1AYI1ar4nQo2p2htc8nIEPxnCFGsIwqrAHGN4bNmUNf2FltnsxCwELgUBK4bGS4WZi9PdsaZ1rCl8vjnLkdmp2VlzGLmVkybRUlLEZMkOX2H1O4ThuqZbFr6OxdUE6daQU63Qc5BfEGBpJ/RCZ2hkUFa2zrR9SzxeILoWJRwuIHVfR2s6GnD4bLJGkW3MyCVi5OpAVJzExRUO8GwE78tR8kRoiYUwuUUNYyL0e5iUkX4FjeiKoIkxXYpvcqXcvusz1gIWAhcKQSuGxle6AIuJct5vjJLeToqZKgKZAsHmFl4l5n506RTOXK5LJrbg88eIleykZrTmJ1eIJcq4XCY1DZU0t3bg2pmmZ5LMDsWpyIYoq29EafDhcdXjl41tShtPHU9hWlkWMjl0PNO0DPopp+aGpd0wCurzywmS8TPopyn9kyEKI5krR1eqQfYOo6FwJVC4IYkw0u5uOXIcHG/fGGaqcSbjEV3oevlzLPD5cCmiHU8yCQcGMUFHC4vAb9DmjSpmobdBgU0zLxQdinh89rlZ+x2F3ZVQbOJqXsem1mJYhMZ5AIYooC7bKakaMKM3oOqCsEIcV7x/y6QEl6CDBen/FZW+VLusfUZC4FricBNT4bv9xIpQydqC4ulfhaSR9DNslyVYivI5I3obhEKONLCU3eSNkzpbazgk2SIWPMzdDkDV+0+OUUW9YeCDEtCHdouLOdFa6AuP++VGXFxDtEDXUGpaGCqBnapXK1TKtll14uC/yZUuLmWj6J1LguB64vATUGGF3KGW4RvaYub+LnEJJijUslaEpWZOEuGupGV/2c3VRIFk2whi6mb2NU8Xl8bdptTdtAYZzpVHIs+x7ogOCdFm+iwyVE0IOirP5MEKmIqHtSSnRJ2bKr4rMhwq7Lg+3JEHa7vI2Kd3ULg44HALUOG59+ucpH3HEYpLX9llHKoqpi26phmDsNckASpG5AtmJT0LJh5nO5KNBX0kggQy0Xghm4rR42SVQMYaklmkwUZuh0VaDJbXG7Hs6nCx6QSFJeMNsuF36Ldb1HS36oz/Hi8WtZV3mwI3HJkuLR4W0xfhUiEnDqbIsFSJkNEK585hWnOniGxcwbqoqdZJElEF4khFhjltNtxlgxLhgfVZkPRNGwlH3bH+31LRPG1ovilOJjIKqtCKKKkYLMtmkFZZHizvSTWeD8eCNwUZLh0Knyh6ea56XRZkUaoyiyS4dKfZYCHmConz5CjqFEUxCmiyPIU2pDdKeWIb7G1ThKjoaDaRCLGha1Ui6r9qtGTqCs0TR1TsQsrd0mGomvGKrj+eLxU1lXenAjcVGR4MYgXS3LOXz8s7/erHiOLElxl6fssRmlsSUeJiO3Eup9IjpxfGF5eD1SVIOA9S3LWuuDF7pD1ewuBGxeBW4oMl0aQ4uflMs2LxkdLfy8jRVP4tsTLGWChxSjc7MTcWpjLU24hVM+S4qKTXdkneXGzyPDGfdCtkVkIXAyBW5IML3bRy/2+LAhhYJ7xGBZSXyKYVGxiDVEIxwoR2EW7z3Lny+IU/HxiPf/4l1JE/lHGbO1jIWAhcOUQsMjwymFpHclCwELgJkbAIsOb+OZZQ7cQsBC4cghYZHjlsLSOZCFgIXATI2CR4U1886yhWwhYCFw5BG4YMvyDP/gDfvzjH5+9skAgwPe+9z1WrVp1SVd7/v6f+9zn+JM/+ZNL2vdyPnT48GG+8pWvkEgk+PrXv87v/M7vvO9wmUxG/t+OHTvYtm0b3/72t/nBD37AN77xDfm58/dZvI7m5maefPJJqqur5eeWnuf8313O+K19LQQsBMoIXHcyXEoWy90UQR733XffB96vC+2/SD4ej2iRuzrb5ZLh+YS4HBlOT0/z67/+64yMjMiLsMjw6txL66gfbwSuOxm+/PLLZ6OpxShpuWjqgwhtuf0FgS5GXhcj08u9/R+FDBevZXGcS8ltOTL8oGjxcsdu7W8hYCFwDoHrToYf9KIvEsXFpsuL+y/93FKCuhAZXiwqXYTpQlPuyyHDpRHf4hfB+XiIMSxGhVeb2K0Xw0Lg44zAdSfDDwL/Uslwuf2XI8jlPne9yVCMaXGsi1P6P/zDP5Rrp4vR4qFDh2TkbE2NP86vqXXt1wKBG5IMl0ZMH4YElkZpF4soBbhXmgwvdsOWW8M8P4p94YUXzpLhN7/5TX73d39XrhVeq4TQxa7B+r2FwK2KwA1HhucT1IchgaXrh+KGfZh9P+oNXkpmFzvGByV0lq5xLneMD/OFcLExWL+3ELAQWB6BG4oMzyfCj0oCF1vHu5IPw+WS4fmZ4g8a23JlO1fyOqxjWQh83BG4YcjwfCK8lGnuhW7epWRgr/Q0+VLrDBezyeefX0SIHzRNFtdqJVA+7q+rdf1XE4EbhgyXFk1fLhEuTUxcKLq83mS4dHq8OKU/n8QXEyjimq5F3eTVfNisY1sI3MgI3BBkuJQUPgwRXqge8fws7XJ1iteTDJdOj5de8/lk6PP5znawWNHhjfwqWWO72RG47mR4/prbhaaCFypIXkoUyxViX60bdbH1yQ8i7OWiwg+KaJdejxUdXq07aR33447AdSfD83uKz78hF4qaRN/uhRIQ14I4PgoZplKp97XXLf0CWI7wl1tbvFCL4sf9obau30LgoyBwXcnwUjKpFyPDxYu+WYUazifsD0r8WNHhR3m8rX0sBC4dgetKhpc+zHOfFFHUG2+8ITOrV1OA4aOMzdrHQsBC4OZF4KYiw8VI8ktf+tKvSGXdvLfAGrmFgIXAjYDATUWGYgrZ1dVlEeGN8ORYY7AQuMUQuKnI8BbD3rocCwELgRsIAYsMb6CbYQ3FQsBC4PohYJHh9cPeOrOFgIXADYSARYY30M2whmIhYCFw/RCwyPD6YW+d2ULAQuAGQsAiwxvoZlhDsRCwELh+CFhkeP2wt85sIWAhcAMhYJHhDXQzrKFYCFgIXD8ELDK8fthbZ7YQsBC4gRCwyPAGuhnWUCwELASuHwIWGV4/7K0zWwhYCNxACFhkeAPdDGsoFgIWAtcPAYsMrx/21pktBCwEbiAELDK8gW6GNRQLAQuB64eARYbXD3vrzBYCFgI3EAIWGd5AN8MaioWAhcD1Q+D/B40NWsKsZPrm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2B0A173-28B3-4B6F-8561-E842A4944ADC}"/>
              </a:ext>
            </a:extLst>
          </p:cNvPr>
          <p:cNvSpPr txBox="1"/>
          <p:nvPr/>
        </p:nvSpPr>
        <p:spPr>
          <a:xfrm>
            <a:off x="237392" y="279576"/>
            <a:ext cx="1196453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Involve" panose="020B0502020202020204" pitchFamily="34" charset="0"/>
              </a:rPr>
              <a:t>Север </a:t>
            </a:r>
            <a:r>
              <a:rPr lang="ru-RU" sz="2800" b="1" dirty="0" smtClean="0">
                <a:solidFill>
                  <a:schemeClr val="bg1"/>
                </a:solidFill>
                <a:latin typeface="Involve" panose="020B0502020202020204" pitchFamily="34" charset="0"/>
              </a:rPr>
              <a:t>и </a:t>
            </a:r>
            <a:r>
              <a:rPr lang="ru-RU" sz="2800" b="1" dirty="0">
                <a:solidFill>
                  <a:schemeClr val="bg1"/>
                </a:solidFill>
                <a:latin typeface="Involve" panose="020B0502020202020204" pitchFamily="34" charset="0"/>
              </a:rPr>
              <a:t>моя будущая профессия</a:t>
            </a: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73462" y="4856844"/>
            <a:ext cx="1801343" cy="1800000"/>
          </a:xfrm>
          <a:prstGeom prst="rect">
            <a:avLst/>
          </a:prstGeom>
          <a:ln w="38100" cap="sq">
            <a:solidFill>
              <a:srgbClr val="569FF7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80905" y="4917841"/>
            <a:ext cx="1806819" cy="1800000"/>
          </a:xfrm>
          <a:prstGeom prst="rect">
            <a:avLst/>
          </a:prstGeom>
          <a:ln w="38100" cap="sq">
            <a:solidFill>
              <a:srgbClr val="569FF7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43006" y="2964157"/>
            <a:ext cx="1801343" cy="1800000"/>
          </a:xfrm>
          <a:prstGeom prst="rect">
            <a:avLst/>
          </a:prstGeom>
          <a:ln w="38100" cap="sq">
            <a:solidFill>
              <a:srgbClr val="07D2E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993824" y="4867292"/>
            <a:ext cx="1816652" cy="1800000"/>
          </a:xfrm>
          <a:prstGeom prst="rect">
            <a:avLst/>
          </a:prstGeom>
          <a:ln w="38100" cap="sq">
            <a:solidFill>
              <a:srgbClr val="569FF7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60210" y="2933361"/>
            <a:ext cx="1816652" cy="1800000"/>
          </a:xfrm>
          <a:prstGeom prst="rect">
            <a:avLst/>
          </a:prstGeom>
          <a:ln w="38100" cap="sq">
            <a:solidFill>
              <a:srgbClr val="07D2E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7" name="Picture 2" descr="https://cdn.culture.ru/images/d00a7b4d-0dbd-512a-9a09-6b3de7abee7b"/>
          <p:cNvPicPr>
            <a:picLocks noChangeAspect="1" noChangeArrowheads="1"/>
          </p:cNvPicPr>
          <p:nvPr/>
        </p:nvPicPr>
        <p:blipFill rotWithShape="1"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74"/>
          <a:stretch/>
        </p:blipFill>
        <p:spPr bwMode="auto">
          <a:xfrm>
            <a:off x="9845455" y="2980895"/>
            <a:ext cx="2283626" cy="1528844"/>
          </a:xfrm>
          <a:prstGeom prst="rect">
            <a:avLst/>
          </a:prstGeom>
          <a:ln w="38100" cap="sq">
            <a:solidFill>
              <a:srgbClr val="F07DFC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/>
        </p:spPr>
      </p:pic>
      <p:pic>
        <p:nvPicPr>
          <p:cNvPr id="28" name="Picture 4" descr="https://mountainhydrology.org/wp-content/uploads/2016/11/DSCN3505.jpg"/>
          <p:cNvPicPr>
            <a:picLocks noChangeAspect="1" noChangeArrowheads="1"/>
          </p:cNvPicPr>
          <p:nvPr/>
        </p:nvPicPr>
        <p:blipFill rotWithShape="1"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25" b="1628"/>
          <a:stretch/>
        </p:blipFill>
        <p:spPr bwMode="auto">
          <a:xfrm>
            <a:off x="2832053" y="5128000"/>
            <a:ext cx="2251308" cy="1528844"/>
          </a:xfrm>
          <a:prstGeom prst="rect">
            <a:avLst/>
          </a:prstGeom>
          <a:ln w="38100" cap="sq">
            <a:solidFill>
              <a:srgbClr val="569FF7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/>
        </p:spPr>
      </p:pic>
      <p:pic>
        <p:nvPicPr>
          <p:cNvPr id="30" name="Picture 6" descr="https://avatars.dzeninfra.ru/get-zen_doc/1950904/pub_5d3659d6b5e99200c48b13a1_5d3661b2c31e4900ad80d0b8/scale_1200"/>
          <p:cNvPicPr>
            <a:picLocks noChangeAspect="1" noChangeArrowheads="1"/>
          </p:cNvPicPr>
          <p:nvPr/>
        </p:nvPicPr>
        <p:blipFill rotWithShape="1"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0" r="3783"/>
          <a:stretch/>
        </p:blipFill>
        <p:spPr bwMode="auto">
          <a:xfrm>
            <a:off x="8695064" y="1869368"/>
            <a:ext cx="2292204" cy="1528844"/>
          </a:xfrm>
          <a:prstGeom prst="rect">
            <a:avLst/>
          </a:prstGeom>
          <a:ln w="38100" cap="sq">
            <a:solidFill>
              <a:srgbClr val="F07DFC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/>
        </p:spPr>
      </p:pic>
      <p:pic>
        <p:nvPicPr>
          <p:cNvPr id="38" name="Picture 10" descr="https://babyzzz.ru/wp-content/uploads/2019/03/post_5c9402a40e103.jpg"/>
          <p:cNvPicPr>
            <a:picLocks noChangeAspect="1" noChangeArrowheads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414" y="4443665"/>
            <a:ext cx="2292374" cy="1528844"/>
          </a:xfrm>
          <a:prstGeom prst="rect">
            <a:avLst/>
          </a:prstGeom>
          <a:ln w="38100" cap="sq">
            <a:solidFill>
              <a:srgbClr val="569FF7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/>
        </p:spPr>
      </p:pic>
      <p:pic>
        <p:nvPicPr>
          <p:cNvPr id="39" name="Picture 12" descr="https://ampravda.ru/files/articles-2/59785/wd50zbcj2cx5-10.jpg"/>
          <p:cNvPicPr>
            <a:picLocks noChangeAspect="1" noChangeArrowheads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38" y="3192205"/>
            <a:ext cx="2293266" cy="1528844"/>
          </a:xfrm>
          <a:prstGeom prst="rect">
            <a:avLst/>
          </a:prstGeom>
          <a:ln w="38100" cap="sq">
            <a:solidFill>
              <a:srgbClr val="569FF7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3798587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E6987AD-2980-47B6-80FE-E50CE24B7E8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69F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01D262C-8231-48A8-8255-E5B9E53F12B1}"/>
              </a:ext>
            </a:extLst>
          </p:cNvPr>
          <p:cNvSpPr txBox="1"/>
          <p:nvPr/>
        </p:nvSpPr>
        <p:spPr>
          <a:xfrm>
            <a:off x="4233276" y="2278466"/>
            <a:ext cx="7733323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5000" b="1" dirty="0">
                <a:solidFill>
                  <a:schemeClr val="bg1"/>
                </a:solidFill>
                <a:latin typeface="Involve" panose="020B0502020202020204" pitchFamily="34" charset="0"/>
              </a:rPr>
              <a:t>Север </a:t>
            </a:r>
            <a:endParaRPr lang="ru-RU" sz="5000" b="1" dirty="0" smtClean="0">
              <a:solidFill>
                <a:schemeClr val="bg1"/>
              </a:solidFill>
              <a:latin typeface="Involve" panose="020B0502020202020204" pitchFamily="34" charset="0"/>
            </a:endParaRPr>
          </a:p>
          <a:p>
            <a:pPr algn="r"/>
            <a:r>
              <a:rPr lang="ru-RU" sz="5000" b="1" dirty="0" smtClean="0">
                <a:solidFill>
                  <a:schemeClr val="bg1"/>
                </a:solidFill>
                <a:latin typeface="Involve" panose="020B0502020202020204" pitchFamily="34" charset="0"/>
              </a:rPr>
              <a:t>и моя </a:t>
            </a:r>
            <a:r>
              <a:rPr lang="ru-RU" sz="5000" b="1" dirty="0">
                <a:solidFill>
                  <a:schemeClr val="bg1"/>
                </a:solidFill>
                <a:latin typeface="Involve" panose="020B0502020202020204" pitchFamily="34" charset="0"/>
              </a:rPr>
              <a:t>будущая профессия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C80CDE3-F3B7-4822-8638-38A805FED580}"/>
              </a:ext>
            </a:extLst>
          </p:cNvPr>
          <p:cNvSpPr txBox="1"/>
          <p:nvPr/>
        </p:nvSpPr>
        <p:spPr>
          <a:xfrm>
            <a:off x="9267092" y="5745264"/>
            <a:ext cx="233484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Involve" panose="020B0502020202020204" pitchFamily="34" charset="0"/>
              </a:rPr>
              <a:t>25 апреля 2025 года</a:t>
            </a:r>
          </a:p>
          <a:p>
            <a:endParaRPr lang="ru-RU" sz="1600" dirty="0">
              <a:solidFill>
                <a:schemeClr val="bg1"/>
              </a:solidFill>
              <a:latin typeface="Involve" panose="020B0502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3F1E418-BAC7-4FA9-B70B-460A77ADD1EF}"/>
              </a:ext>
            </a:extLst>
          </p:cNvPr>
          <p:cNvSpPr txBox="1"/>
          <p:nvPr/>
        </p:nvSpPr>
        <p:spPr>
          <a:xfrm>
            <a:off x="9267092" y="6013639"/>
            <a:ext cx="269950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orki" panose="00000500000000000000" pitchFamily="2" charset="-52"/>
              </a:rPr>
              <a:t>#</a:t>
            </a:r>
            <a:r>
              <a:rPr lang="ru-RU" sz="2400" dirty="0" err="1">
                <a:solidFill>
                  <a:schemeClr val="bg1"/>
                </a:solidFill>
                <a:latin typeface="Corki" panose="00000500000000000000" pitchFamily="2" charset="-52"/>
              </a:rPr>
              <a:t>насевережить</a:t>
            </a:r>
            <a:endParaRPr lang="ru-RU" sz="2400" dirty="0">
              <a:solidFill>
                <a:schemeClr val="bg1"/>
              </a:solidFill>
              <a:latin typeface="Corki" panose="00000500000000000000" pitchFamily="2" charset="-52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F31E59F-99A0-46F9-8578-481E47D712D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4301" y="485900"/>
            <a:ext cx="2784787" cy="77597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5927"/>
            <a:ext cx="6172200" cy="6892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486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1075</TotalTime>
  <Words>76</Words>
  <Application>Microsoft Office PowerPoint</Application>
  <PresentationFormat>Широкоэкранный</PresentationFormat>
  <Paragraphs>31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4" baseType="lpstr">
      <vt:lpstr>Muller Bold</vt:lpstr>
      <vt:lpstr>Arial</vt:lpstr>
      <vt:lpstr>Calibri</vt:lpstr>
      <vt:lpstr>Calibri Light</vt:lpstr>
      <vt:lpstr>Corki</vt:lpstr>
      <vt:lpstr>Involve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Ezer nus</dc:creator>
  <cp:lastModifiedBy>Пользователь Windows</cp:lastModifiedBy>
  <cp:revision>133</cp:revision>
  <dcterms:created xsi:type="dcterms:W3CDTF">2024-09-03T11:38:10Z</dcterms:created>
  <dcterms:modified xsi:type="dcterms:W3CDTF">2025-04-22T14:22:59Z</dcterms:modified>
</cp:coreProperties>
</file>