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72" r:id="rId1"/>
  </p:sldMasterIdLst>
  <p:notesMasterIdLst>
    <p:notesMasterId r:id="rId34"/>
  </p:notesMasterIdLst>
  <p:sldIdLst>
    <p:sldId id="256" r:id="rId2"/>
    <p:sldId id="353" r:id="rId3"/>
    <p:sldId id="383" r:id="rId4"/>
    <p:sldId id="354" r:id="rId5"/>
    <p:sldId id="355" r:id="rId6"/>
    <p:sldId id="385" r:id="rId7"/>
    <p:sldId id="386" r:id="rId8"/>
    <p:sldId id="387" r:id="rId9"/>
    <p:sldId id="388" r:id="rId10"/>
    <p:sldId id="389" r:id="rId11"/>
    <p:sldId id="390" r:id="rId12"/>
    <p:sldId id="391" r:id="rId13"/>
    <p:sldId id="392" r:id="rId14"/>
    <p:sldId id="393" r:id="rId15"/>
    <p:sldId id="394" r:id="rId16"/>
    <p:sldId id="395" r:id="rId17"/>
    <p:sldId id="396" r:id="rId18"/>
    <p:sldId id="397" r:id="rId19"/>
    <p:sldId id="398" r:id="rId20"/>
    <p:sldId id="399" r:id="rId21"/>
    <p:sldId id="400" r:id="rId22"/>
    <p:sldId id="401" r:id="rId23"/>
    <p:sldId id="402" r:id="rId24"/>
    <p:sldId id="413" r:id="rId25"/>
    <p:sldId id="403" r:id="rId26"/>
    <p:sldId id="414" r:id="rId27"/>
    <p:sldId id="415" r:id="rId28"/>
    <p:sldId id="416" r:id="rId29"/>
    <p:sldId id="417" r:id="rId30"/>
    <p:sldId id="418" r:id="rId31"/>
    <p:sldId id="419" r:id="rId32"/>
    <p:sldId id="266" r:id="rId33"/>
  </p:sldIdLst>
  <p:sldSz cx="12239625" cy="71993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2C8"/>
    <a:srgbClr val="F05A28"/>
    <a:srgbClr val="B8DFF5"/>
    <a:srgbClr val="B3DCF4"/>
    <a:srgbClr val="EB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877" autoAdjust="0"/>
    <p:restoredTop sz="94663"/>
  </p:normalViewPr>
  <p:slideViewPr>
    <p:cSldViewPr snapToGrid="0" snapToObjects="1">
      <p:cViewPr varScale="1">
        <p:scale>
          <a:sx n="101" d="100"/>
          <a:sy n="101" d="100"/>
        </p:scale>
        <p:origin x="16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B082EF-BA8F-1D4E-82E9-CEC4553B62CD}" type="datetimeFigureOut">
              <a:rPr lang="ru-RU" smtClean="0"/>
              <a:t>06.05.2024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06450" y="1143000"/>
            <a:ext cx="5245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22D45D-5942-6A46-ADA1-0B5F8B01E5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5063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8286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914309" algn="l" defTabSz="18286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828617" algn="l" defTabSz="18286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2742926" algn="l" defTabSz="18286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3657234" algn="l" defTabSz="18286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4571543" algn="l" defTabSz="18286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5485851" algn="l" defTabSz="18286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6400160" algn="l" defTabSz="18286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7314468" algn="l" defTabSz="18286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9953" y="1178222"/>
            <a:ext cx="9179719" cy="2506427"/>
          </a:xfrm>
        </p:spPr>
        <p:txBody>
          <a:bodyPr anchor="b"/>
          <a:lstStyle>
            <a:lvl1pPr algn="ctr">
              <a:defRPr sz="6023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9953" y="3781306"/>
            <a:ext cx="9179719" cy="1738167"/>
          </a:xfrm>
        </p:spPr>
        <p:txBody>
          <a:bodyPr/>
          <a:lstStyle>
            <a:lvl1pPr marL="0" indent="0" algn="ctr">
              <a:buNone/>
              <a:defRPr sz="2409"/>
            </a:lvl1pPr>
            <a:lvl2pPr marL="458983" indent="0" algn="ctr">
              <a:buNone/>
              <a:defRPr sz="2008"/>
            </a:lvl2pPr>
            <a:lvl3pPr marL="917966" indent="0" algn="ctr">
              <a:buNone/>
              <a:defRPr sz="1807"/>
            </a:lvl3pPr>
            <a:lvl4pPr marL="1376949" indent="0" algn="ctr">
              <a:buNone/>
              <a:defRPr sz="1606"/>
            </a:lvl4pPr>
            <a:lvl5pPr marL="1835932" indent="0" algn="ctr">
              <a:buNone/>
              <a:defRPr sz="1606"/>
            </a:lvl5pPr>
            <a:lvl6pPr marL="2294915" indent="0" algn="ctr">
              <a:buNone/>
              <a:defRPr sz="1606"/>
            </a:lvl6pPr>
            <a:lvl7pPr marL="2753898" indent="0" algn="ctr">
              <a:buNone/>
              <a:defRPr sz="1606"/>
            </a:lvl7pPr>
            <a:lvl8pPr marL="3212882" indent="0" algn="ctr">
              <a:buNone/>
              <a:defRPr sz="1606"/>
            </a:lvl8pPr>
            <a:lvl9pPr marL="3671865" indent="0" algn="ctr">
              <a:buNone/>
              <a:defRPr sz="1606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136D5-D654-D24E-A672-F046D980ACFC}" type="datetime1">
              <a:rPr lang="ru-RU" smtClean="0"/>
              <a:t>06.05.2024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0327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E994D-0C2E-054B-B81B-537B2F34D486}" type="datetime1">
              <a:rPr lang="ru-RU" smtClean="0"/>
              <a:t>06.05.2024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4915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58982" y="383297"/>
            <a:ext cx="2639169" cy="610108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41474" y="383297"/>
            <a:ext cx="7764512" cy="6101085"/>
          </a:xfrm>
        </p:spPr>
        <p:txBody>
          <a:bodyPr vert="eaVert"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A7999-807F-514F-9C58-CCA0BF735DC9}" type="datetime1">
              <a:rPr lang="ru-RU" smtClean="0"/>
              <a:t>06.05.2024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5796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A386B-C8DA-A64B-8B9C-FD28215BAE07}" type="datetime1">
              <a:rPr lang="ru-RU" smtClean="0"/>
              <a:t>06.05.2024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2119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5099" y="1794830"/>
            <a:ext cx="10556677" cy="2994714"/>
          </a:xfrm>
        </p:spPr>
        <p:txBody>
          <a:bodyPr anchor="b"/>
          <a:lstStyle>
            <a:lvl1pPr>
              <a:defRPr sz="6023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5099" y="4817875"/>
            <a:ext cx="10556677" cy="1574849"/>
          </a:xfrm>
        </p:spPr>
        <p:txBody>
          <a:bodyPr/>
          <a:lstStyle>
            <a:lvl1pPr marL="0" indent="0">
              <a:buNone/>
              <a:defRPr sz="2409">
                <a:solidFill>
                  <a:schemeClr val="tx1">
                    <a:tint val="75000"/>
                  </a:schemeClr>
                </a:solidFill>
              </a:defRPr>
            </a:lvl1pPr>
            <a:lvl2pPr marL="458983" indent="0">
              <a:buNone/>
              <a:defRPr sz="2008">
                <a:solidFill>
                  <a:schemeClr val="tx1">
                    <a:tint val="75000"/>
                  </a:schemeClr>
                </a:solidFill>
              </a:defRPr>
            </a:lvl2pPr>
            <a:lvl3pPr marL="917966" indent="0">
              <a:buNone/>
              <a:defRPr sz="1807">
                <a:solidFill>
                  <a:schemeClr val="tx1">
                    <a:tint val="75000"/>
                  </a:schemeClr>
                </a:solidFill>
              </a:defRPr>
            </a:lvl3pPr>
            <a:lvl4pPr marL="1376949" indent="0">
              <a:buNone/>
              <a:defRPr sz="1606">
                <a:solidFill>
                  <a:schemeClr val="tx1">
                    <a:tint val="75000"/>
                  </a:schemeClr>
                </a:solidFill>
              </a:defRPr>
            </a:lvl4pPr>
            <a:lvl5pPr marL="1835932" indent="0">
              <a:buNone/>
              <a:defRPr sz="1606">
                <a:solidFill>
                  <a:schemeClr val="tx1">
                    <a:tint val="75000"/>
                  </a:schemeClr>
                </a:solidFill>
              </a:defRPr>
            </a:lvl5pPr>
            <a:lvl6pPr marL="2294915" indent="0">
              <a:buNone/>
              <a:defRPr sz="1606">
                <a:solidFill>
                  <a:schemeClr val="tx1">
                    <a:tint val="75000"/>
                  </a:schemeClr>
                </a:solidFill>
              </a:defRPr>
            </a:lvl6pPr>
            <a:lvl7pPr marL="2753898" indent="0">
              <a:buNone/>
              <a:defRPr sz="1606">
                <a:solidFill>
                  <a:schemeClr val="tx1">
                    <a:tint val="75000"/>
                  </a:schemeClr>
                </a:solidFill>
              </a:defRPr>
            </a:lvl7pPr>
            <a:lvl8pPr marL="3212882" indent="0">
              <a:buNone/>
              <a:defRPr sz="1606">
                <a:solidFill>
                  <a:schemeClr val="tx1">
                    <a:tint val="75000"/>
                  </a:schemeClr>
                </a:solidFill>
              </a:defRPr>
            </a:lvl8pPr>
            <a:lvl9pPr marL="3671865" indent="0">
              <a:buNone/>
              <a:defRPr sz="160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F3F2B-851B-E642-8031-1AFDAC0D5D8F}" type="datetime1">
              <a:rPr lang="ru-RU" smtClean="0"/>
              <a:t>06.05.2024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7066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1474" y="1916484"/>
            <a:ext cx="5201841" cy="4567898"/>
          </a:xfrm>
        </p:spPr>
        <p:txBody>
          <a:bodyPr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6310" y="1916484"/>
            <a:ext cx="5201841" cy="4567898"/>
          </a:xfrm>
        </p:spPr>
        <p:txBody>
          <a:bodyPr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B110B-14BA-2648-9C85-9ACAEDAB5D5C}" type="datetime1">
              <a:rPr lang="ru-RU" smtClean="0"/>
              <a:t>06.05.2024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2270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3068" y="383297"/>
            <a:ext cx="10556677" cy="1391534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3069" y="1764832"/>
            <a:ext cx="5177935" cy="864917"/>
          </a:xfrm>
        </p:spPr>
        <p:txBody>
          <a:bodyPr anchor="b"/>
          <a:lstStyle>
            <a:lvl1pPr marL="0" indent="0">
              <a:buNone/>
              <a:defRPr sz="2409" b="1"/>
            </a:lvl1pPr>
            <a:lvl2pPr marL="458983" indent="0">
              <a:buNone/>
              <a:defRPr sz="2008" b="1"/>
            </a:lvl2pPr>
            <a:lvl3pPr marL="917966" indent="0">
              <a:buNone/>
              <a:defRPr sz="1807" b="1"/>
            </a:lvl3pPr>
            <a:lvl4pPr marL="1376949" indent="0">
              <a:buNone/>
              <a:defRPr sz="1606" b="1"/>
            </a:lvl4pPr>
            <a:lvl5pPr marL="1835932" indent="0">
              <a:buNone/>
              <a:defRPr sz="1606" b="1"/>
            </a:lvl5pPr>
            <a:lvl6pPr marL="2294915" indent="0">
              <a:buNone/>
              <a:defRPr sz="1606" b="1"/>
            </a:lvl6pPr>
            <a:lvl7pPr marL="2753898" indent="0">
              <a:buNone/>
              <a:defRPr sz="1606" b="1"/>
            </a:lvl7pPr>
            <a:lvl8pPr marL="3212882" indent="0">
              <a:buNone/>
              <a:defRPr sz="1606" b="1"/>
            </a:lvl8pPr>
            <a:lvl9pPr marL="3671865" indent="0">
              <a:buNone/>
              <a:defRPr sz="1606" b="1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3069" y="2629749"/>
            <a:ext cx="5177935" cy="3867965"/>
          </a:xfrm>
        </p:spPr>
        <p:txBody>
          <a:bodyPr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6310" y="1764832"/>
            <a:ext cx="5203435" cy="864917"/>
          </a:xfrm>
        </p:spPr>
        <p:txBody>
          <a:bodyPr anchor="b"/>
          <a:lstStyle>
            <a:lvl1pPr marL="0" indent="0">
              <a:buNone/>
              <a:defRPr sz="2409" b="1"/>
            </a:lvl1pPr>
            <a:lvl2pPr marL="458983" indent="0">
              <a:buNone/>
              <a:defRPr sz="2008" b="1"/>
            </a:lvl2pPr>
            <a:lvl3pPr marL="917966" indent="0">
              <a:buNone/>
              <a:defRPr sz="1807" b="1"/>
            </a:lvl3pPr>
            <a:lvl4pPr marL="1376949" indent="0">
              <a:buNone/>
              <a:defRPr sz="1606" b="1"/>
            </a:lvl4pPr>
            <a:lvl5pPr marL="1835932" indent="0">
              <a:buNone/>
              <a:defRPr sz="1606" b="1"/>
            </a:lvl5pPr>
            <a:lvl6pPr marL="2294915" indent="0">
              <a:buNone/>
              <a:defRPr sz="1606" b="1"/>
            </a:lvl6pPr>
            <a:lvl7pPr marL="2753898" indent="0">
              <a:buNone/>
              <a:defRPr sz="1606" b="1"/>
            </a:lvl7pPr>
            <a:lvl8pPr marL="3212882" indent="0">
              <a:buNone/>
              <a:defRPr sz="1606" b="1"/>
            </a:lvl8pPr>
            <a:lvl9pPr marL="3671865" indent="0">
              <a:buNone/>
              <a:defRPr sz="1606" b="1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6310" y="2629749"/>
            <a:ext cx="5203435" cy="3867965"/>
          </a:xfrm>
        </p:spPr>
        <p:txBody>
          <a:bodyPr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1A2F9-A925-7C41-A2F8-8CEFE8397EEF}" type="datetime1">
              <a:rPr lang="ru-RU" smtClean="0"/>
              <a:t>06.05.2024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6198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610CD-251B-8D4E-80EC-8EE557DEB270}" type="datetime1">
              <a:rPr lang="ru-RU" smtClean="0"/>
              <a:t>06.05.2024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7169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A2EDD-EB01-004F-A77D-A44AD5F7C663}" type="datetime1">
              <a:rPr lang="ru-RU" smtClean="0"/>
              <a:t>06.05.2024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9615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3069" y="479954"/>
            <a:ext cx="3947597" cy="1679840"/>
          </a:xfrm>
        </p:spPr>
        <p:txBody>
          <a:bodyPr anchor="b"/>
          <a:lstStyle>
            <a:lvl1pPr>
              <a:defRPr sz="3212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03435" y="1036569"/>
            <a:ext cx="6196310" cy="5116178"/>
          </a:xfrm>
        </p:spPr>
        <p:txBody>
          <a:bodyPr/>
          <a:lstStyle>
            <a:lvl1pPr>
              <a:defRPr sz="3212"/>
            </a:lvl1pPr>
            <a:lvl2pPr>
              <a:defRPr sz="2811"/>
            </a:lvl2pPr>
            <a:lvl3pPr>
              <a:defRPr sz="2409"/>
            </a:lvl3pPr>
            <a:lvl4pPr>
              <a:defRPr sz="2008"/>
            </a:lvl4pPr>
            <a:lvl5pPr>
              <a:defRPr sz="2008"/>
            </a:lvl5pPr>
            <a:lvl6pPr>
              <a:defRPr sz="2008"/>
            </a:lvl6pPr>
            <a:lvl7pPr>
              <a:defRPr sz="2008"/>
            </a:lvl7pPr>
            <a:lvl8pPr>
              <a:defRPr sz="2008"/>
            </a:lvl8pPr>
            <a:lvl9pPr>
              <a:defRPr sz="2008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3069" y="2159794"/>
            <a:ext cx="3947597" cy="4001285"/>
          </a:xfrm>
        </p:spPr>
        <p:txBody>
          <a:bodyPr/>
          <a:lstStyle>
            <a:lvl1pPr marL="0" indent="0">
              <a:buNone/>
              <a:defRPr sz="1606"/>
            </a:lvl1pPr>
            <a:lvl2pPr marL="458983" indent="0">
              <a:buNone/>
              <a:defRPr sz="1405"/>
            </a:lvl2pPr>
            <a:lvl3pPr marL="917966" indent="0">
              <a:buNone/>
              <a:defRPr sz="1205"/>
            </a:lvl3pPr>
            <a:lvl4pPr marL="1376949" indent="0">
              <a:buNone/>
              <a:defRPr sz="1004"/>
            </a:lvl4pPr>
            <a:lvl5pPr marL="1835932" indent="0">
              <a:buNone/>
              <a:defRPr sz="1004"/>
            </a:lvl5pPr>
            <a:lvl6pPr marL="2294915" indent="0">
              <a:buNone/>
              <a:defRPr sz="1004"/>
            </a:lvl6pPr>
            <a:lvl7pPr marL="2753898" indent="0">
              <a:buNone/>
              <a:defRPr sz="1004"/>
            </a:lvl7pPr>
            <a:lvl8pPr marL="3212882" indent="0">
              <a:buNone/>
              <a:defRPr sz="1004"/>
            </a:lvl8pPr>
            <a:lvl9pPr marL="3671865" indent="0">
              <a:buNone/>
              <a:defRPr sz="1004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9B937-F672-974A-A4F0-0DDE3DA5A3A9}" type="datetime1">
              <a:rPr lang="ru-RU" smtClean="0"/>
              <a:t>06.05.2024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0503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3069" y="479954"/>
            <a:ext cx="3947597" cy="1679840"/>
          </a:xfrm>
        </p:spPr>
        <p:txBody>
          <a:bodyPr anchor="b"/>
          <a:lstStyle>
            <a:lvl1pPr>
              <a:defRPr sz="3212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03435" y="1036569"/>
            <a:ext cx="6196310" cy="5116178"/>
          </a:xfrm>
        </p:spPr>
        <p:txBody>
          <a:bodyPr anchor="t"/>
          <a:lstStyle>
            <a:lvl1pPr marL="0" indent="0">
              <a:buNone/>
              <a:defRPr sz="3212"/>
            </a:lvl1pPr>
            <a:lvl2pPr marL="458983" indent="0">
              <a:buNone/>
              <a:defRPr sz="2811"/>
            </a:lvl2pPr>
            <a:lvl3pPr marL="917966" indent="0">
              <a:buNone/>
              <a:defRPr sz="2409"/>
            </a:lvl3pPr>
            <a:lvl4pPr marL="1376949" indent="0">
              <a:buNone/>
              <a:defRPr sz="2008"/>
            </a:lvl4pPr>
            <a:lvl5pPr marL="1835932" indent="0">
              <a:buNone/>
              <a:defRPr sz="2008"/>
            </a:lvl5pPr>
            <a:lvl6pPr marL="2294915" indent="0">
              <a:buNone/>
              <a:defRPr sz="2008"/>
            </a:lvl6pPr>
            <a:lvl7pPr marL="2753898" indent="0">
              <a:buNone/>
              <a:defRPr sz="2008"/>
            </a:lvl7pPr>
            <a:lvl8pPr marL="3212882" indent="0">
              <a:buNone/>
              <a:defRPr sz="2008"/>
            </a:lvl8pPr>
            <a:lvl9pPr marL="3671865" indent="0">
              <a:buNone/>
              <a:defRPr sz="2008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3069" y="2159794"/>
            <a:ext cx="3947597" cy="4001285"/>
          </a:xfrm>
        </p:spPr>
        <p:txBody>
          <a:bodyPr/>
          <a:lstStyle>
            <a:lvl1pPr marL="0" indent="0">
              <a:buNone/>
              <a:defRPr sz="1606"/>
            </a:lvl1pPr>
            <a:lvl2pPr marL="458983" indent="0">
              <a:buNone/>
              <a:defRPr sz="1405"/>
            </a:lvl2pPr>
            <a:lvl3pPr marL="917966" indent="0">
              <a:buNone/>
              <a:defRPr sz="1205"/>
            </a:lvl3pPr>
            <a:lvl4pPr marL="1376949" indent="0">
              <a:buNone/>
              <a:defRPr sz="1004"/>
            </a:lvl4pPr>
            <a:lvl5pPr marL="1835932" indent="0">
              <a:buNone/>
              <a:defRPr sz="1004"/>
            </a:lvl5pPr>
            <a:lvl6pPr marL="2294915" indent="0">
              <a:buNone/>
              <a:defRPr sz="1004"/>
            </a:lvl6pPr>
            <a:lvl7pPr marL="2753898" indent="0">
              <a:buNone/>
              <a:defRPr sz="1004"/>
            </a:lvl7pPr>
            <a:lvl8pPr marL="3212882" indent="0">
              <a:buNone/>
              <a:defRPr sz="1004"/>
            </a:lvl8pPr>
            <a:lvl9pPr marL="3671865" indent="0">
              <a:buNone/>
              <a:defRPr sz="1004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0D22D-5E39-8F4C-B7FD-D0F9E543B3CD}" type="datetime1">
              <a:rPr lang="ru-RU" smtClean="0"/>
              <a:t>06.05.2024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5980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1474" y="383297"/>
            <a:ext cx="10556677" cy="13915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1474" y="1916484"/>
            <a:ext cx="10556677" cy="45678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41474" y="6672697"/>
            <a:ext cx="2753916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FD3140-0CDD-0A42-841C-3D3BA030B895}" type="datetime1">
              <a:rPr lang="ru-RU" smtClean="0"/>
              <a:t>06.05.2024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54376" y="6672697"/>
            <a:ext cx="4130873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44235" y="6672697"/>
            <a:ext cx="2753916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A689C-0428-2041-A422-96CC7CA879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02085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917966" rtl="0" eaLnBrk="1" latinLnBrk="0" hangingPunct="1">
        <a:lnSpc>
          <a:spcPct val="90000"/>
        </a:lnSpc>
        <a:spcBef>
          <a:spcPct val="0"/>
        </a:spcBef>
        <a:buNone/>
        <a:defRPr sz="441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9492" indent="-229492" algn="l" defTabSz="917966" rtl="0" eaLnBrk="1" latinLnBrk="0" hangingPunct="1">
        <a:lnSpc>
          <a:spcPct val="90000"/>
        </a:lnSpc>
        <a:spcBef>
          <a:spcPts val="1004"/>
        </a:spcBef>
        <a:buFont typeface="Arial" panose="020B0604020202020204" pitchFamily="34" charset="0"/>
        <a:buChar char="•"/>
        <a:defRPr sz="2811" kern="1200">
          <a:solidFill>
            <a:schemeClr val="tx1"/>
          </a:solidFill>
          <a:latin typeface="+mn-lt"/>
          <a:ea typeface="+mn-ea"/>
          <a:cs typeface="+mn-cs"/>
        </a:defRPr>
      </a:lvl1pPr>
      <a:lvl2pPr marL="688475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2409" kern="1200">
          <a:solidFill>
            <a:schemeClr val="tx1"/>
          </a:solidFill>
          <a:latin typeface="+mn-lt"/>
          <a:ea typeface="+mn-ea"/>
          <a:cs typeface="+mn-cs"/>
        </a:defRPr>
      </a:lvl2pPr>
      <a:lvl3pPr marL="1147458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2008" kern="1200">
          <a:solidFill>
            <a:schemeClr val="tx1"/>
          </a:solidFill>
          <a:latin typeface="+mn-lt"/>
          <a:ea typeface="+mn-ea"/>
          <a:cs typeface="+mn-cs"/>
        </a:defRPr>
      </a:lvl3pPr>
      <a:lvl4pPr marL="1606441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1807" kern="1200">
          <a:solidFill>
            <a:schemeClr val="tx1"/>
          </a:solidFill>
          <a:latin typeface="+mn-lt"/>
          <a:ea typeface="+mn-ea"/>
          <a:cs typeface="+mn-cs"/>
        </a:defRPr>
      </a:lvl4pPr>
      <a:lvl5pPr marL="2065424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1807" kern="1200">
          <a:solidFill>
            <a:schemeClr val="tx1"/>
          </a:solidFill>
          <a:latin typeface="+mn-lt"/>
          <a:ea typeface="+mn-ea"/>
          <a:cs typeface="+mn-cs"/>
        </a:defRPr>
      </a:lvl5pPr>
      <a:lvl6pPr marL="2524407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1807" kern="1200">
          <a:solidFill>
            <a:schemeClr val="tx1"/>
          </a:solidFill>
          <a:latin typeface="+mn-lt"/>
          <a:ea typeface="+mn-ea"/>
          <a:cs typeface="+mn-cs"/>
        </a:defRPr>
      </a:lvl6pPr>
      <a:lvl7pPr marL="2983390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1807" kern="1200">
          <a:solidFill>
            <a:schemeClr val="tx1"/>
          </a:solidFill>
          <a:latin typeface="+mn-lt"/>
          <a:ea typeface="+mn-ea"/>
          <a:cs typeface="+mn-cs"/>
        </a:defRPr>
      </a:lvl7pPr>
      <a:lvl8pPr marL="3442373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1807" kern="1200">
          <a:solidFill>
            <a:schemeClr val="tx1"/>
          </a:solidFill>
          <a:latin typeface="+mn-lt"/>
          <a:ea typeface="+mn-ea"/>
          <a:cs typeface="+mn-cs"/>
        </a:defRPr>
      </a:lvl8pPr>
      <a:lvl9pPr marL="3901356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18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1pPr>
      <a:lvl2pPr marL="458983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2pPr>
      <a:lvl3pPr marL="917966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3pPr>
      <a:lvl4pPr marL="1376949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4pPr>
      <a:lvl5pPr marL="1835932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5pPr>
      <a:lvl6pPr marL="2294915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6pPr>
      <a:lvl7pPr marL="2753898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7pPr>
      <a:lvl8pPr marL="3212882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8pPr>
      <a:lvl9pPr marL="3671865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jpeg"/><Relationship Id="rId4" Type="http://schemas.openxmlformats.org/officeDocument/2006/relationships/hyperlink" Target="http://3.bp.blogspot.com/-geDw2ehW7wA/VNSgmP_PIbI/AAAAAAAAN_g/-vTDB3eD6co/s1600/IMG_0217.JPG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3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3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4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4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eg"/><Relationship Id="rId4" Type="http://schemas.openxmlformats.org/officeDocument/2006/relationships/image" Target="../media/image3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jpeg"/><Relationship Id="rId4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47.jpeg"/><Relationship Id="rId5" Type="http://schemas.openxmlformats.org/officeDocument/2006/relationships/image" Target="../media/image39.png"/><Relationship Id="rId4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5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5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7.jpeg"/><Relationship Id="rId4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8.jpeg"/><Relationship Id="rId4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13E5FE43-CD68-C342-9095-2FE190F9DEAB}"/>
              </a:ext>
            </a:extLst>
          </p:cNvPr>
          <p:cNvSpPr/>
          <p:nvPr/>
        </p:nvSpPr>
        <p:spPr>
          <a:xfrm>
            <a:off x="1350" y="2379542"/>
            <a:ext cx="12236928" cy="4819771"/>
          </a:xfrm>
          <a:prstGeom prst="rect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199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699995B-5023-024E-9307-89A9FE434FC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75705"/>
          <a:stretch/>
        </p:blipFill>
        <p:spPr>
          <a:xfrm>
            <a:off x="718517" y="683077"/>
            <a:ext cx="833192" cy="1008686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A5D04965-F4A5-F14E-8831-9BBA7A96443C}"/>
              </a:ext>
            </a:extLst>
          </p:cNvPr>
          <p:cNvSpPr/>
          <p:nvPr/>
        </p:nvSpPr>
        <p:spPr>
          <a:xfrm>
            <a:off x="180110" y="3705264"/>
            <a:ext cx="11879407" cy="8398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5599"/>
              </a:lnSpc>
            </a:pPr>
            <a:r>
              <a:rPr lang="en-US" sz="7000" b="1" dirty="0">
                <a:solidFill>
                  <a:schemeClr val="bg1"/>
                </a:solidFill>
                <a:latin typeface="Muller Narrow ExtraBold" pitchFamily="2" charset="0"/>
              </a:rPr>
              <a:t>#C</a:t>
            </a:r>
            <a:r>
              <a:rPr lang="ru-RU" sz="7000" b="1" dirty="0">
                <a:solidFill>
                  <a:schemeClr val="bg1"/>
                </a:solidFill>
                <a:latin typeface="Muller Narrow ExtraBold" pitchFamily="2" charset="0"/>
              </a:rPr>
              <a:t>ЕВЕРПОМНИТ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8C567C77-E1F5-B046-BA27-CDE1EB8EB7EF}"/>
              </a:ext>
            </a:extLst>
          </p:cNvPr>
          <p:cNvSpPr/>
          <p:nvPr/>
        </p:nvSpPr>
        <p:spPr>
          <a:xfrm>
            <a:off x="1551709" y="640936"/>
            <a:ext cx="273017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>
                <a:latin typeface="Muller Narrow Light" pitchFamily="2" charset="0"/>
              </a:rPr>
              <a:t>Министерство </a:t>
            </a:r>
          </a:p>
          <a:p>
            <a:r>
              <a:rPr lang="ru-RU" sz="2000" dirty="0">
                <a:latin typeface="Muller Narrow Light" pitchFamily="2" charset="0"/>
              </a:rPr>
              <a:t>образования и науки </a:t>
            </a:r>
          </a:p>
          <a:p>
            <a:r>
              <a:rPr lang="ru-RU" sz="2000" dirty="0">
                <a:latin typeface="Muller Narrow Light" pitchFamily="2" charset="0"/>
              </a:rPr>
              <a:t>Мурманской области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110" y="5348846"/>
            <a:ext cx="12041146" cy="1727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734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600"/>
            <a:ext cx="12239625" cy="710948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37966" y="0"/>
            <a:ext cx="1901659" cy="856220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t>10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33350" y="144960"/>
            <a:ext cx="88582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500"/>
              </a:spcBef>
            </a:pPr>
            <a:r>
              <a:rPr lang="en-US" sz="2800" b="1" dirty="0">
                <a:solidFill>
                  <a:srgbClr val="F05A28"/>
                </a:solidFill>
                <a:latin typeface="Muller Narrow ExtraBold" pitchFamily="2" charset="0"/>
              </a:rPr>
              <a:t>#C</a:t>
            </a:r>
            <a:r>
              <a:rPr lang="ru-RU" sz="2800" b="1" dirty="0">
                <a:solidFill>
                  <a:srgbClr val="F05A28"/>
                </a:solidFill>
                <a:latin typeface="Muller Narrow ExtraBold" pitchFamily="2" charset="0"/>
              </a:rPr>
              <a:t>ЕВЕРПОМНИТ. </a:t>
            </a:r>
            <a:r>
              <a:rPr lang="ru-RU" sz="2800" b="1" dirty="0" smtClean="0">
                <a:solidFill>
                  <a:srgbClr val="F05A28"/>
                </a:solidFill>
                <a:latin typeface="Muller Narrow ExtraBold" pitchFamily="2" charset="0"/>
              </a:rPr>
              <a:t>Путешествие в </a:t>
            </a:r>
            <a:r>
              <a:rPr lang="ru-RU" sz="2800" b="1" dirty="0">
                <a:solidFill>
                  <a:srgbClr val="F05A28"/>
                </a:solidFill>
                <a:latin typeface="Muller Narrow ExtraBold" pitchFamily="2" charset="0"/>
              </a:rPr>
              <a:t>Долину </a:t>
            </a:r>
            <a:r>
              <a:rPr lang="ru-RU" sz="2800" b="1" dirty="0" smtClean="0">
                <a:solidFill>
                  <a:srgbClr val="F05A28"/>
                </a:solidFill>
                <a:latin typeface="Muller Narrow ExtraBold" pitchFamily="2" charset="0"/>
              </a:rPr>
              <a:t>Славы.</a:t>
            </a:r>
            <a:endParaRPr lang="ru-RU" sz="2800" b="1" dirty="0">
              <a:solidFill>
                <a:srgbClr val="F05A28"/>
              </a:solidFill>
              <a:latin typeface="Muller Narrow ExtraBold" pitchFamily="2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39712" y="856220"/>
            <a:ext cx="11760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82C8"/>
                </a:solidFill>
                <a:latin typeface="Muller Narrow ExtraBold" pitchFamily="2" charset="0"/>
              </a:rPr>
              <a:t>Обелиск на захоронении воинов, умерших в </a:t>
            </a:r>
            <a:r>
              <a:rPr lang="ru-RU" sz="2400" b="1" dirty="0" err="1">
                <a:solidFill>
                  <a:srgbClr val="0082C8"/>
                </a:solidFill>
                <a:latin typeface="Muller Narrow ExtraBold" pitchFamily="2" charset="0"/>
              </a:rPr>
              <a:t>медсанроте</a:t>
            </a:r>
            <a:r>
              <a:rPr lang="ru-RU" sz="2400" b="1" dirty="0">
                <a:solidFill>
                  <a:srgbClr val="0082C8"/>
                </a:solidFill>
                <a:latin typeface="Muller Narrow ExtraBold" pitchFamily="2" charset="0"/>
              </a:rPr>
              <a:t>  </a:t>
            </a:r>
            <a:br>
              <a:rPr lang="ru-RU" sz="2400" b="1" dirty="0">
                <a:solidFill>
                  <a:srgbClr val="0082C8"/>
                </a:solidFill>
                <a:latin typeface="Muller Narrow ExtraBold" pitchFamily="2" charset="0"/>
              </a:rPr>
            </a:br>
            <a:r>
              <a:rPr lang="ru-RU" sz="2400" b="1" dirty="0">
                <a:solidFill>
                  <a:srgbClr val="0082C8"/>
                </a:solidFill>
                <a:latin typeface="Muller Narrow ExtraBold" pitchFamily="2" charset="0"/>
              </a:rPr>
              <a:t>72-й морской стрелковой бригады 14-й </a:t>
            </a:r>
            <a:r>
              <a:rPr lang="ru-RU" sz="2400" b="1" dirty="0" smtClean="0">
                <a:solidFill>
                  <a:srgbClr val="0082C8"/>
                </a:solidFill>
                <a:latin typeface="Muller Narrow ExtraBold" pitchFamily="2" charset="0"/>
              </a:rPr>
              <a:t>армии</a:t>
            </a:r>
            <a:endParaRPr lang="ru-RU" sz="2400" b="1" dirty="0">
              <a:solidFill>
                <a:srgbClr val="0082C8"/>
              </a:solidFill>
              <a:latin typeface="Muller Narrow ExtraBold" pitchFamily="2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0265246" y="5157192"/>
            <a:ext cx="1584176" cy="864096"/>
          </a:xfrm>
          <a:prstGeom prst="roundRect">
            <a:avLst/>
          </a:prstGeom>
          <a:noFill/>
          <a:ln w="38100">
            <a:solidFill>
              <a:srgbClr val="F05A2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265246" y="5373216"/>
            <a:ext cx="1620957" cy="461665"/>
          </a:xfrm>
          <a:prstGeom prst="rect">
            <a:avLst/>
          </a:prstGeom>
          <a:ln w="38100">
            <a:noFill/>
          </a:ln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82C8"/>
                </a:solidFill>
              </a:rPr>
              <a:t>1444, 7 км </a:t>
            </a:r>
            <a:endParaRPr lang="ru-RU" sz="2400" dirty="0">
              <a:solidFill>
                <a:srgbClr val="0082C8"/>
              </a:solidFill>
            </a:endParaRPr>
          </a:p>
        </p:txBody>
      </p:sp>
      <p:pic>
        <p:nvPicPr>
          <p:cNvPr id="11" name="Рисунок 10" descr="http://jpegshare.net/images/04/2a/042a068d04dfe18f1d753263b712e47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6464" y="1986233"/>
            <a:ext cx="6014308" cy="38486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endPos="0" dist="5000" dir="5400000" sy="-100000" algn="bl" rotWithShape="0"/>
          </a:effectLst>
        </p:spPr>
      </p:pic>
      <p:pic>
        <p:nvPicPr>
          <p:cNvPr id="13" name="Рисунок 12" descr="http://jpegshare.net/images/61/28/61284f2967db820e448bc8fa7dd466fa.jpg"/>
          <p:cNvPicPr/>
          <p:nvPr/>
        </p:nvPicPr>
        <p:blipFill rotWithShape="1">
          <a:blip r:embed="rId5" cstate="print"/>
          <a:srcRect l="14490"/>
          <a:stretch/>
        </p:blipFill>
        <p:spPr bwMode="auto">
          <a:xfrm rot="1120300">
            <a:off x="7989063" y="3804553"/>
            <a:ext cx="1580817" cy="23960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endPos="0" dist="5000" dir="5400000" sy="-100000" algn="bl" rotWithShape="0"/>
          </a:effectLst>
        </p:spPr>
      </p:pic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6744194" y="1923000"/>
            <a:ext cx="5142009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>
                <a:solidFill>
                  <a:srgbClr val="0082C8"/>
                </a:solidFill>
                <a:latin typeface="Muller Narrow ExtraBold" pitchFamily="2" charset="0"/>
              </a:rPr>
              <a:t>Плита на памятнике гласит: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i="1" dirty="0">
                <a:solidFill>
                  <a:srgbClr val="0082C8"/>
                </a:solidFill>
                <a:latin typeface="Muller Narrow ExtraBold" pitchFamily="2" charset="0"/>
              </a:rPr>
              <a:t>Героям 72-й краснознаменной морской стрелковой бригады, потерявшей в боях за Советское Заполярье 3270 воинов, но не сдавших фашистам своих рубежей 1942-1944.</a:t>
            </a:r>
          </a:p>
        </p:txBody>
      </p:sp>
    </p:spTree>
    <p:extLst>
      <p:ext uri="{BB962C8B-B14F-4D97-AF65-F5344CB8AC3E}">
        <p14:creationId xmlns:p14="http://schemas.microsoft.com/office/powerpoint/2010/main" val="809147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600"/>
            <a:ext cx="12239625" cy="710948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37966" y="0"/>
            <a:ext cx="1901659" cy="856220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t>11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33350" y="144960"/>
            <a:ext cx="88582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500"/>
              </a:spcBef>
            </a:pPr>
            <a:r>
              <a:rPr lang="en-US" sz="2800" b="1" dirty="0">
                <a:solidFill>
                  <a:srgbClr val="F05A28"/>
                </a:solidFill>
                <a:latin typeface="Muller Narrow ExtraBold" pitchFamily="2" charset="0"/>
              </a:rPr>
              <a:t>#C</a:t>
            </a:r>
            <a:r>
              <a:rPr lang="ru-RU" sz="2800" b="1" dirty="0">
                <a:solidFill>
                  <a:srgbClr val="F05A28"/>
                </a:solidFill>
                <a:latin typeface="Muller Narrow ExtraBold" pitchFamily="2" charset="0"/>
              </a:rPr>
              <a:t>ЕВЕРПОМНИТ. </a:t>
            </a:r>
            <a:r>
              <a:rPr lang="ru-RU" sz="2800" b="1" dirty="0" smtClean="0">
                <a:solidFill>
                  <a:srgbClr val="F05A28"/>
                </a:solidFill>
                <a:latin typeface="Muller Narrow ExtraBold" pitchFamily="2" charset="0"/>
              </a:rPr>
              <a:t>Путешествие в </a:t>
            </a:r>
            <a:r>
              <a:rPr lang="ru-RU" sz="2800" b="1" dirty="0">
                <a:solidFill>
                  <a:srgbClr val="F05A28"/>
                </a:solidFill>
                <a:latin typeface="Muller Narrow ExtraBold" pitchFamily="2" charset="0"/>
              </a:rPr>
              <a:t>Долину </a:t>
            </a:r>
            <a:r>
              <a:rPr lang="ru-RU" sz="2800" b="1" dirty="0" smtClean="0">
                <a:solidFill>
                  <a:srgbClr val="F05A28"/>
                </a:solidFill>
                <a:latin typeface="Muller Narrow ExtraBold" pitchFamily="2" charset="0"/>
              </a:rPr>
              <a:t>Славы.</a:t>
            </a:r>
            <a:endParaRPr lang="ru-RU" sz="2800" b="1" dirty="0">
              <a:solidFill>
                <a:srgbClr val="F05A28"/>
              </a:solidFill>
              <a:latin typeface="Muller Narrow ExtraBold" pitchFamily="2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39712" y="739801"/>
            <a:ext cx="11760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82C8"/>
                </a:solidFill>
                <a:latin typeface="Muller Narrow ExtraBold" pitchFamily="2" charset="0"/>
              </a:rPr>
              <a:t>Обелиск Героям </a:t>
            </a:r>
            <a:r>
              <a:rPr lang="ru-RU" sz="2400" b="1" dirty="0" smtClean="0">
                <a:solidFill>
                  <a:srgbClr val="0082C8"/>
                </a:solidFill>
                <a:latin typeface="Muller Narrow ExtraBold" pitchFamily="2" charset="0"/>
              </a:rPr>
              <a:t>Заполярья</a:t>
            </a:r>
            <a:endParaRPr lang="ru-RU" sz="2400" b="1" dirty="0">
              <a:solidFill>
                <a:srgbClr val="0082C8"/>
              </a:solidFill>
              <a:latin typeface="Muller Narrow ExtraBold" pitchFamily="2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0265246" y="5157192"/>
            <a:ext cx="1584176" cy="864096"/>
          </a:xfrm>
          <a:prstGeom prst="roundRect">
            <a:avLst/>
          </a:prstGeom>
          <a:noFill/>
          <a:ln w="38100">
            <a:solidFill>
              <a:srgbClr val="F05A2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265246" y="5373216"/>
            <a:ext cx="1584176" cy="461665"/>
          </a:xfrm>
          <a:prstGeom prst="rect">
            <a:avLst/>
          </a:prstGeom>
          <a:ln w="38100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82C8"/>
                </a:solidFill>
              </a:rPr>
              <a:t>1448 км </a:t>
            </a:r>
            <a:endParaRPr lang="ru-RU" sz="2400" dirty="0">
              <a:solidFill>
                <a:srgbClr val="0082C8"/>
              </a:solidFill>
            </a:endParaRPr>
          </a:p>
        </p:txBody>
      </p:sp>
      <p:pic>
        <p:nvPicPr>
          <p:cNvPr id="11" name="Рисунок 10" descr="http://icache2.rutraveller.ru/icache/place/1/656/064/165664_603x35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15958" y="1498894"/>
            <a:ext cx="7674390" cy="45688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endPos="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450604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600"/>
            <a:ext cx="12239625" cy="710948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37966" y="0"/>
            <a:ext cx="1901659" cy="856220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t>12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33350" y="144960"/>
            <a:ext cx="88582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500"/>
              </a:spcBef>
            </a:pPr>
            <a:r>
              <a:rPr lang="en-US" sz="2800" b="1" dirty="0">
                <a:solidFill>
                  <a:srgbClr val="F05A28"/>
                </a:solidFill>
                <a:latin typeface="Muller Narrow ExtraBold" pitchFamily="2" charset="0"/>
              </a:rPr>
              <a:t>#C</a:t>
            </a:r>
            <a:r>
              <a:rPr lang="ru-RU" sz="2800" b="1" dirty="0">
                <a:solidFill>
                  <a:srgbClr val="F05A28"/>
                </a:solidFill>
                <a:latin typeface="Muller Narrow ExtraBold" pitchFamily="2" charset="0"/>
              </a:rPr>
              <a:t>ЕВЕРПОМНИТ. </a:t>
            </a:r>
            <a:r>
              <a:rPr lang="ru-RU" sz="2800" b="1" dirty="0" smtClean="0">
                <a:solidFill>
                  <a:srgbClr val="F05A28"/>
                </a:solidFill>
                <a:latin typeface="Muller Narrow ExtraBold" pitchFamily="2" charset="0"/>
              </a:rPr>
              <a:t>Путешествие в </a:t>
            </a:r>
            <a:r>
              <a:rPr lang="ru-RU" sz="2800" b="1" dirty="0">
                <a:solidFill>
                  <a:srgbClr val="F05A28"/>
                </a:solidFill>
                <a:latin typeface="Muller Narrow ExtraBold" pitchFamily="2" charset="0"/>
              </a:rPr>
              <a:t>Долину </a:t>
            </a:r>
            <a:r>
              <a:rPr lang="ru-RU" sz="2800" b="1" dirty="0" smtClean="0">
                <a:solidFill>
                  <a:srgbClr val="F05A28"/>
                </a:solidFill>
                <a:latin typeface="Muller Narrow ExtraBold" pitchFamily="2" charset="0"/>
              </a:rPr>
              <a:t>Славы.</a:t>
            </a:r>
            <a:endParaRPr lang="ru-RU" sz="2800" b="1" dirty="0">
              <a:solidFill>
                <a:srgbClr val="F05A28"/>
              </a:solidFill>
              <a:latin typeface="Muller Narrow ExtraBold" pitchFamily="2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39712" y="729133"/>
            <a:ext cx="11760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82C8"/>
                </a:solidFill>
                <a:latin typeface="Muller Narrow ExtraBold" pitchFamily="2" charset="0"/>
              </a:rPr>
              <a:t>Мемориал и обелиск воинам Полярной дивизии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0265246" y="5157192"/>
            <a:ext cx="1584176" cy="864096"/>
          </a:xfrm>
          <a:prstGeom prst="roundRect">
            <a:avLst/>
          </a:prstGeom>
          <a:noFill/>
          <a:ln w="38100">
            <a:solidFill>
              <a:srgbClr val="F05A2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265246" y="5373216"/>
            <a:ext cx="1620957" cy="461665"/>
          </a:xfrm>
          <a:prstGeom prst="rect">
            <a:avLst/>
          </a:prstGeom>
          <a:ln w="38100">
            <a:noFill/>
          </a:ln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82C8"/>
                </a:solidFill>
              </a:rPr>
              <a:t>1446, 9 км </a:t>
            </a:r>
            <a:endParaRPr lang="ru-RU" sz="2400" dirty="0">
              <a:solidFill>
                <a:srgbClr val="0082C8"/>
              </a:solidFill>
            </a:endParaRPr>
          </a:p>
        </p:txBody>
      </p:sp>
      <p:pic>
        <p:nvPicPr>
          <p:cNvPr id="11" name="Picture 2" descr="Кольский 2014. Часть 2: Комсомольский карьер, заброшенные ракетные шахты, ледокол Ленин, Мурманский лабиринт, Долина Славы, Железный шлем, водопад на Титовке."/>
          <p:cNvPicPr>
            <a:picLocks noChangeAspect="1" noChangeArrowheads="1"/>
          </p:cNvPicPr>
          <p:nvPr/>
        </p:nvPicPr>
        <p:blipFill rotWithShape="1">
          <a:blip r:embed="rId4" cstate="print"/>
          <a:srcRect t="11543" b="3527"/>
          <a:stretch/>
        </p:blipFill>
        <p:spPr bwMode="auto">
          <a:xfrm>
            <a:off x="471212" y="1274438"/>
            <a:ext cx="3929338" cy="49136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endPos="0" dist="5000" dir="5400000" sy="-100000" algn="bl" rotWithShape="0"/>
          </a:effectLst>
        </p:spPr>
      </p:pic>
      <p:pic>
        <p:nvPicPr>
          <p:cNvPr id="13" name="Рисунок 12" descr="Normal_________________."/>
          <p:cNvPicPr/>
          <p:nvPr/>
        </p:nvPicPr>
        <p:blipFill rotWithShape="1">
          <a:blip r:embed="rId5" cstate="print"/>
          <a:srcRect l="2353" t="10431" b="8127"/>
          <a:stretch/>
        </p:blipFill>
        <p:spPr bwMode="auto">
          <a:xfrm>
            <a:off x="5006876" y="1505996"/>
            <a:ext cx="6391275" cy="31770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endPos="0" dist="5000" dir="5400000" sy="-100000" algn="bl" rotWithShape="0"/>
          </a:effectLst>
        </p:spPr>
      </p:pic>
      <p:sp>
        <p:nvSpPr>
          <p:cNvPr id="14" name="Прямоугольник 13"/>
          <p:cNvSpPr/>
          <p:nvPr/>
        </p:nvSpPr>
        <p:spPr>
          <a:xfrm>
            <a:off x="5232575" y="5236438"/>
            <a:ext cx="40051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0082C8"/>
                </a:solidFill>
                <a:latin typeface="Muller Narrow ExtraBold" pitchFamily="2" charset="0"/>
              </a:rPr>
              <a:t>Увековечено 527 человек</a:t>
            </a:r>
          </a:p>
        </p:txBody>
      </p:sp>
    </p:spTree>
    <p:extLst>
      <p:ext uri="{BB962C8B-B14F-4D97-AF65-F5344CB8AC3E}">
        <p14:creationId xmlns:p14="http://schemas.microsoft.com/office/powerpoint/2010/main" val="3417372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600"/>
            <a:ext cx="12239625" cy="710948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37966" y="0"/>
            <a:ext cx="1901659" cy="856220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t>13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33350" y="144960"/>
            <a:ext cx="88582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500"/>
              </a:spcBef>
            </a:pPr>
            <a:r>
              <a:rPr lang="en-US" sz="2800" b="1" dirty="0">
                <a:solidFill>
                  <a:srgbClr val="F05A28"/>
                </a:solidFill>
                <a:latin typeface="Muller Narrow ExtraBold" pitchFamily="2" charset="0"/>
              </a:rPr>
              <a:t>#C</a:t>
            </a:r>
            <a:r>
              <a:rPr lang="ru-RU" sz="2800" b="1" dirty="0">
                <a:solidFill>
                  <a:srgbClr val="F05A28"/>
                </a:solidFill>
                <a:latin typeface="Muller Narrow ExtraBold" pitchFamily="2" charset="0"/>
              </a:rPr>
              <a:t>ЕВЕРПОМНИТ. </a:t>
            </a:r>
            <a:r>
              <a:rPr lang="ru-RU" sz="2800" b="1" dirty="0" smtClean="0">
                <a:solidFill>
                  <a:srgbClr val="F05A28"/>
                </a:solidFill>
                <a:latin typeface="Muller Narrow ExtraBold" pitchFamily="2" charset="0"/>
              </a:rPr>
              <a:t>Путешествие в </a:t>
            </a:r>
            <a:r>
              <a:rPr lang="ru-RU" sz="2800" b="1" dirty="0">
                <a:solidFill>
                  <a:srgbClr val="F05A28"/>
                </a:solidFill>
                <a:latin typeface="Muller Narrow ExtraBold" pitchFamily="2" charset="0"/>
              </a:rPr>
              <a:t>Долину </a:t>
            </a:r>
            <a:r>
              <a:rPr lang="ru-RU" sz="2800" b="1" dirty="0" smtClean="0">
                <a:solidFill>
                  <a:srgbClr val="F05A28"/>
                </a:solidFill>
                <a:latin typeface="Muller Narrow ExtraBold" pitchFamily="2" charset="0"/>
              </a:rPr>
              <a:t>Славы.</a:t>
            </a:r>
            <a:endParaRPr lang="ru-RU" sz="2800" b="1" dirty="0">
              <a:solidFill>
                <a:srgbClr val="F05A28"/>
              </a:solidFill>
              <a:latin typeface="Muller Narrow ExtraBold" pitchFamily="2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39712" y="856220"/>
            <a:ext cx="11760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82C8"/>
                </a:solidFill>
                <a:latin typeface="Muller Narrow ExtraBold" pitchFamily="2" charset="0"/>
              </a:rPr>
              <a:t>Памятный знак Герою Советского Союза М. Л. Ивченко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0265246" y="5157192"/>
            <a:ext cx="1584176" cy="864096"/>
          </a:xfrm>
          <a:prstGeom prst="roundRect">
            <a:avLst/>
          </a:prstGeom>
          <a:noFill/>
          <a:ln w="38100">
            <a:solidFill>
              <a:srgbClr val="F05A2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265246" y="5373216"/>
            <a:ext cx="1620957" cy="461665"/>
          </a:xfrm>
          <a:prstGeom prst="rect">
            <a:avLst/>
          </a:prstGeom>
          <a:ln w="38100">
            <a:noFill/>
          </a:ln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82C8"/>
                </a:solidFill>
              </a:rPr>
              <a:t>1448, </a:t>
            </a:r>
            <a:r>
              <a:rPr lang="ru-RU" sz="2400" b="1" dirty="0">
                <a:solidFill>
                  <a:srgbClr val="0082C8"/>
                </a:solidFill>
              </a:rPr>
              <a:t>4</a:t>
            </a:r>
            <a:r>
              <a:rPr lang="ru-RU" sz="2400" b="1" dirty="0" smtClean="0">
                <a:solidFill>
                  <a:srgbClr val="0082C8"/>
                </a:solidFill>
              </a:rPr>
              <a:t> км </a:t>
            </a:r>
            <a:endParaRPr lang="ru-RU" sz="2400" dirty="0">
              <a:solidFill>
                <a:srgbClr val="0082C8"/>
              </a:solidFill>
            </a:endParaRPr>
          </a:p>
        </p:txBody>
      </p:sp>
      <p:pic>
        <p:nvPicPr>
          <p:cNvPr id="11" name="Рисунок 10" descr="Normal_dscn0849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0095" y="1628800"/>
            <a:ext cx="4752528" cy="43924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endPos="0" dist="5000" dir="5400000" sy="-100000" algn="bl" rotWithShape="0"/>
          </a:effectLst>
        </p:spPr>
      </p:pic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7272" y="2035521"/>
            <a:ext cx="2543164" cy="35681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endPos="0" dist="5000" dir="5400000" sy="-100000" algn="bl" rotWithShape="0"/>
          </a:effectLst>
          <a:extLst/>
        </p:spPr>
      </p:pic>
      <p:pic>
        <p:nvPicPr>
          <p:cNvPr id="13" name="Рисунок 12" descr="zakryl_ambrazuru_dota_svoim_telom1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825086" y="2013403"/>
            <a:ext cx="2880320" cy="22322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endPos="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818125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600"/>
            <a:ext cx="12239625" cy="710948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37966" y="0"/>
            <a:ext cx="1901659" cy="856220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t>14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33350" y="144960"/>
            <a:ext cx="88582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500"/>
              </a:spcBef>
            </a:pPr>
            <a:r>
              <a:rPr lang="en-US" sz="2800" b="1" dirty="0">
                <a:solidFill>
                  <a:srgbClr val="F05A28"/>
                </a:solidFill>
                <a:latin typeface="Muller Narrow ExtraBold" pitchFamily="2" charset="0"/>
              </a:rPr>
              <a:t>#C</a:t>
            </a:r>
            <a:r>
              <a:rPr lang="ru-RU" sz="2800" b="1" dirty="0">
                <a:solidFill>
                  <a:srgbClr val="F05A28"/>
                </a:solidFill>
                <a:latin typeface="Muller Narrow ExtraBold" pitchFamily="2" charset="0"/>
              </a:rPr>
              <a:t>ЕВЕРПОМНИТ. </a:t>
            </a:r>
            <a:r>
              <a:rPr lang="ru-RU" sz="2800" b="1" dirty="0" smtClean="0">
                <a:solidFill>
                  <a:srgbClr val="F05A28"/>
                </a:solidFill>
                <a:latin typeface="Muller Narrow ExtraBold" pitchFamily="2" charset="0"/>
              </a:rPr>
              <a:t>Путешествие в </a:t>
            </a:r>
            <a:r>
              <a:rPr lang="ru-RU" sz="2800" b="1" dirty="0">
                <a:solidFill>
                  <a:srgbClr val="F05A28"/>
                </a:solidFill>
                <a:latin typeface="Muller Narrow ExtraBold" pitchFamily="2" charset="0"/>
              </a:rPr>
              <a:t>Долину </a:t>
            </a:r>
            <a:r>
              <a:rPr lang="ru-RU" sz="2800" b="1" dirty="0" smtClean="0">
                <a:solidFill>
                  <a:srgbClr val="F05A28"/>
                </a:solidFill>
                <a:latin typeface="Muller Narrow ExtraBold" pitchFamily="2" charset="0"/>
              </a:rPr>
              <a:t>Славы.</a:t>
            </a:r>
            <a:endParaRPr lang="ru-RU" sz="2800" b="1" dirty="0">
              <a:solidFill>
                <a:srgbClr val="F05A28"/>
              </a:solidFill>
              <a:latin typeface="Muller Narrow ExtraBold" pitchFamily="2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39712" y="693504"/>
            <a:ext cx="11760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82C8"/>
                </a:solidFill>
                <a:latin typeface="Muller Narrow ExtraBold" pitchFamily="2" charset="0"/>
              </a:rPr>
              <a:t>Памятник и братская могила воинов 143-го артиллерийского полка </a:t>
            </a:r>
            <a:endParaRPr lang="ru-RU" sz="2400" b="1" dirty="0" smtClean="0">
              <a:solidFill>
                <a:srgbClr val="0082C8"/>
              </a:solidFill>
              <a:latin typeface="Muller Narrow ExtraBold" pitchFamily="2" charset="0"/>
            </a:endParaRPr>
          </a:p>
          <a:p>
            <a:pPr algn="ctr"/>
            <a:r>
              <a:rPr lang="ru-RU" sz="2400" b="1" dirty="0" smtClean="0">
                <a:solidFill>
                  <a:srgbClr val="0082C8"/>
                </a:solidFill>
                <a:latin typeface="Muller Narrow ExtraBold" pitchFamily="2" charset="0"/>
              </a:rPr>
              <a:t>14-й </a:t>
            </a:r>
            <a:r>
              <a:rPr lang="ru-RU" sz="2400" b="1" dirty="0">
                <a:solidFill>
                  <a:srgbClr val="0082C8"/>
                </a:solidFill>
                <a:latin typeface="Muller Narrow ExtraBold" pitchFamily="2" charset="0"/>
              </a:rPr>
              <a:t>стрелковой дивизии </a:t>
            </a:r>
            <a:r>
              <a:rPr lang="ru-RU" sz="2400" b="1" dirty="0" smtClean="0">
                <a:solidFill>
                  <a:srgbClr val="0082C8"/>
                </a:solidFill>
                <a:latin typeface="Muller Narrow ExtraBold" pitchFamily="2" charset="0"/>
              </a:rPr>
              <a:t>на </a:t>
            </a:r>
            <a:r>
              <a:rPr lang="ru-RU" sz="2400" b="1" dirty="0">
                <a:solidFill>
                  <a:srgbClr val="0082C8"/>
                </a:solidFill>
                <a:latin typeface="Muller Narrow ExtraBold" pitchFamily="2" charset="0"/>
              </a:rPr>
              <a:t>огневой позиции </a:t>
            </a:r>
            <a:endParaRPr lang="ru-RU" sz="2400" b="1" dirty="0" smtClean="0">
              <a:solidFill>
                <a:srgbClr val="0082C8"/>
              </a:solidFill>
              <a:latin typeface="Muller Narrow ExtraBold" pitchFamily="2" charset="0"/>
            </a:endParaRPr>
          </a:p>
          <a:p>
            <a:pPr algn="ctr"/>
            <a:r>
              <a:rPr lang="ru-RU" sz="2400" b="1" dirty="0" smtClean="0">
                <a:solidFill>
                  <a:srgbClr val="0082C8"/>
                </a:solidFill>
                <a:latin typeface="Muller Narrow ExtraBold" pitchFamily="2" charset="0"/>
              </a:rPr>
              <a:t>6-й </a:t>
            </a:r>
            <a:r>
              <a:rPr lang="ru-RU" sz="2400" b="1" dirty="0">
                <a:solidFill>
                  <a:srgbClr val="0082C8"/>
                </a:solidFill>
                <a:latin typeface="Muller Narrow ExtraBold" pitchFamily="2" charset="0"/>
              </a:rPr>
              <a:t>Героической комсомольской батареи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0265246" y="5157192"/>
            <a:ext cx="1584176" cy="864096"/>
          </a:xfrm>
          <a:prstGeom prst="roundRect">
            <a:avLst/>
          </a:prstGeom>
          <a:noFill/>
          <a:ln w="38100">
            <a:solidFill>
              <a:srgbClr val="F05A2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265246" y="5373216"/>
            <a:ext cx="1620957" cy="461665"/>
          </a:xfrm>
          <a:prstGeom prst="rect">
            <a:avLst/>
          </a:prstGeom>
          <a:ln w="38100">
            <a:noFill/>
          </a:ln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82C8"/>
                </a:solidFill>
              </a:rPr>
              <a:t>1448, 8 км </a:t>
            </a:r>
            <a:endParaRPr lang="ru-RU" sz="2400" dirty="0">
              <a:solidFill>
                <a:srgbClr val="0082C8"/>
              </a:solidFill>
            </a:endParaRPr>
          </a:p>
        </p:txBody>
      </p:sp>
      <p:pic>
        <p:nvPicPr>
          <p:cNvPr id="11" name="Содержимое 8" descr="http://3.bp.blogspot.com/-geDw2ehW7wA/VNSgmP_PIbI/AAAAAAAAN_g/-vTDB3eD6co/s1600/IMG_0217.JPG">
            <a:hlinkClick r:id="rId4"/>
          </p:cNvPr>
          <p:cNvPicPr>
            <a:picLocks noGrp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71084" y="2358736"/>
            <a:ext cx="4032448" cy="20162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endPos="0" dist="5000" dir="5400000" sy="-100000" algn="bl" rotWithShape="0"/>
          </a:effectLst>
        </p:spPr>
      </p:pic>
      <p:pic>
        <p:nvPicPr>
          <p:cNvPr id="13" name="Picture 1"/>
          <p:cNvPicPr>
            <a:picLocks noChangeAspect="1" noChangeArrowheads="1"/>
          </p:cNvPicPr>
          <p:nvPr/>
        </p:nvPicPr>
        <p:blipFill rotWithShape="1">
          <a:blip r:embed="rId6" cstate="print"/>
          <a:srcRect b="4796"/>
          <a:stretch/>
        </p:blipFill>
        <p:spPr bwMode="auto">
          <a:xfrm>
            <a:off x="852263" y="1977473"/>
            <a:ext cx="3462562" cy="41672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endPos="0" dist="5000" dir="5400000" sy="-100000" algn="bl" rotWithShape="0"/>
          </a:effectLst>
        </p:spPr>
      </p:pic>
      <p:sp>
        <p:nvSpPr>
          <p:cNvPr id="14" name="Прямоугольник 13"/>
          <p:cNvSpPr/>
          <p:nvPr/>
        </p:nvSpPr>
        <p:spPr>
          <a:xfrm>
            <a:off x="5839691" y="4603932"/>
            <a:ext cx="38952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0082C8"/>
                </a:solidFill>
                <a:latin typeface="Muller Narrow ExtraBold" pitchFamily="2" charset="0"/>
              </a:rPr>
              <a:t>Похоронено 72 человека</a:t>
            </a:r>
          </a:p>
        </p:txBody>
      </p:sp>
    </p:spTree>
    <p:extLst>
      <p:ext uri="{BB962C8B-B14F-4D97-AF65-F5344CB8AC3E}">
        <p14:creationId xmlns:p14="http://schemas.microsoft.com/office/powerpoint/2010/main" val="2280324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600"/>
            <a:ext cx="12239625" cy="710948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37966" y="0"/>
            <a:ext cx="1901659" cy="856220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t>15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33350" y="144960"/>
            <a:ext cx="88582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500"/>
              </a:spcBef>
            </a:pPr>
            <a:r>
              <a:rPr lang="en-US" sz="2800" b="1" dirty="0">
                <a:solidFill>
                  <a:srgbClr val="F05A28"/>
                </a:solidFill>
                <a:latin typeface="Muller Narrow ExtraBold" pitchFamily="2" charset="0"/>
              </a:rPr>
              <a:t>#C</a:t>
            </a:r>
            <a:r>
              <a:rPr lang="ru-RU" sz="2800" b="1" dirty="0">
                <a:solidFill>
                  <a:srgbClr val="F05A28"/>
                </a:solidFill>
                <a:latin typeface="Muller Narrow ExtraBold" pitchFamily="2" charset="0"/>
              </a:rPr>
              <a:t>ЕВЕРПОМНИТ. </a:t>
            </a:r>
            <a:r>
              <a:rPr lang="ru-RU" sz="2800" b="1" dirty="0" smtClean="0">
                <a:solidFill>
                  <a:srgbClr val="F05A28"/>
                </a:solidFill>
                <a:latin typeface="Muller Narrow ExtraBold" pitchFamily="2" charset="0"/>
              </a:rPr>
              <a:t>Путешествие в </a:t>
            </a:r>
            <a:r>
              <a:rPr lang="ru-RU" sz="2800" b="1" dirty="0">
                <a:solidFill>
                  <a:srgbClr val="F05A28"/>
                </a:solidFill>
                <a:latin typeface="Muller Narrow ExtraBold" pitchFamily="2" charset="0"/>
              </a:rPr>
              <a:t>Долину </a:t>
            </a:r>
            <a:r>
              <a:rPr lang="ru-RU" sz="2800" b="1" dirty="0" smtClean="0">
                <a:solidFill>
                  <a:srgbClr val="F05A28"/>
                </a:solidFill>
                <a:latin typeface="Muller Narrow ExtraBold" pitchFamily="2" charset="0"/>
              </a:rPr>
              <a:t>Славы.</a:t>
            </a:r>
            <a:endParaRPr lang="ru-RU" sz="2800" b="1" dirty="0">
              <a:solidFill>
                <a:srgbClr val="F05A28"/>
              </a:solidFill>
              <a:latin typeface="Muller Narrow ExtraBold" pitchFamily="2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39712" y="741265"/>
            <a:ext cx="11760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82C8"/>
                </a:solidFill>
                <a:latin typeface="Muller Narrow ExtraBold" pitchFamily="2" charset="0"/>
              </a:rPr>
              <a:t>Обелиск на братской могиле на высоте </a:t>
            </a:r>
            <a:r>
              <a:rPr lang="ru-RU" sz="2400" b="1" dirty="0" smtClean="0">
                <a:solidFill>
                  <a:srgbClr val="0082C8"/>
                </a:solidFill>
                <a:latin typeface="Muller Narrow ExtraBold" pitchFamily="2" charset="0"/>
              </a:rPr>
              <a:t>314,9</a:t>
            </a:r>
            <a:endParaRPr lang="ru-RU" sz="2400" b="1" dirty="0">
              <a:solidFill>
                <a:srgbClr val="0082C8"/>
              </a:solidFill>
              <a:latin typeface="Muller Narrow ExtraBold" pitchFamily="2" charset="0"/>
            </a:endParaRPr>
          </a:p>
        </p:txBody>
      </p:sp>
      <p:pic>
        <p:nvPicPr>
          <p:cNvPr id="7" name="Содержимое 6" descr="высота 314.9 метра"/>
          <p:cNvPicPr>
            <a:picLocks noGrp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07290" y="1414363"/>
            <a:ext cx="6907015" cy="46069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endPos="0" dist="5000" dir="5400000" sy="-100000" algn="bl" rotWithShape="0"/>
          </a:effectLst>
        </p:spPr>
      </p:pic>
      <p:sp>
        <p:nvSpPr>
          <p:cNvPr id="8" name="Скругленный прямоугольник 7"/>
          <p:cNvSpPr/>
          <p:nvPr/>
        </p:nvSpPr>
        <p:spPr>
          <a:xfrm>
            <a:off x="10265246" y="5157192"/>
            <a:ext cx="1584176" cy="864096"/>
          </a:xfrm>
          <a:prstGeom prst="roundRect">
            <a:avLst/>
          </a:prstGeom>
          <a:noFill/>
          <a:ln w="38100">
            <a:solidFill>
              <a:srgbClr val="F05A2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265246" y="5373216"/>
            <a:ext cx="1620957" cy="461665"/>
          </a:xfrm>
          <a:prstGeom prst="rect">
            <a:avLst/>
          </a:prstGeom>
          <a:ln w="38100">
            <a:noFill/>
          </a:ln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82C8"/>
                </a:solidFill>
              </a:rPr>
              <a:t>1460, 5 км </a:t>
            </a:r>
            <a:endParaRPr lang="ru-RU" sz="2400" dirty="0">
              <a:solidFill>
                <a:srgbClr val="0082C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482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600"/>
            <a:ext cx="12239625" cy="710948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37966" y="0"/>
            <a:ext cx="1901659" cy="856220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t>16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33350" y="144960"/>
            <a:ext cx="88582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500"/>
              </a:spcBef>
            </a:pPr>
            <a:r>
              <a:rPr lang="en-US" sz="2800" b="1" dirty="0">
                <a:solidFill>
                  <a:srgbClr val="F05A28"/>
                </a:solidFill>
                <a:latin typeface="Muller Narrow ExtraBold" pitchFamily="2" charset="0"/>
              </a:rPr>
              <a:t>#C</a:t>
            </a:r>
            <a:r>
              <a:rPr lang="ru-RU" sz="2800" b="1" dirty="0">
                <a:solidFill>
                  <a:srgbClr val="F05A28"/>
                </a:solidFill>
                <a:latin typeface="Muller Narrow ExtraBold" pitchFamily="2" charset="0"/>
              </a:rPr>
              <a:t>ЕВЕРПОМНИТ. </a:t>
            </a:r>
            <a:r>
              <a:rPr lang="ru-RU" sz="2800" b="1" dirty="0" smtClean="0">
                <a:solidFill>
                  <a:srgbClr val="F05A28"/>
                </a:solidFill>
                <a:latin typeface="Muller Narrow ExtraBold" pitchFamily="2" charset="0"/>
              </a:rPr>
              <a:t>Путешествие в </a:t>
            </a:r>
            <a:r>
              <a:rPr lang="ru-RU" sz="2800" b="1" dirty="0">
                <a:solidFill>
                  <a:srgbClr val="F05A28"/>
                </a:solidFill>
                <a:latin typeface="Muller Narrow ExtraBold" pitchFamily="2" charset="0"/>
              </a:rPr>
              <a:t>Долину </a:t>
            </a:r>
            <a:r>
              <a:rPr lang="ru-RU" sz="2800" b="1" dirty="0" smtClean="0">
                <a:solidFill>
                  <a:srgbClr val="F05A28"/>
                </a:solidFill>
                <a:latin typeface="Muller Narrow ExtraBold" pitchFamily="2" charset="0"/>
              </a:rPr>
              <a:t>Славы.</a:t>
            </a:r>
            <a:endParaRPr lang="ru-RU" sz="2800" b="1" dirty="0">
              <a:solidFill>
                <a:srgbClr val="F05A28"/>
              </a:solidFill>
              <a:latin typeface="Muller Narrow ExtraBold" pitchFamily="2" charset="0"/>
            </a:endParaRPr>
          </a:p>
        </p:txBody>
      </p:sp>
      <p:pic>
        <p:nvPicPr>
          <p:cNvPr id="11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350" y="856220"/>
            <a:ext cx="5962650" cy="5343802"/>
          </a:xfrm>
          <a:prstGeom prst="roundRect">
            <a:avLst>
              <a:gd name="adj" fmla="val 6347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endPos="0" dist="5000" dir="5400000" sy="-100000" algn="bl" rotWithShape="0"/>
          </a:effectLst>
        </p:spPr>
      </p:pic>
      <p:sp>
        <p:nvSpPr>
          <p:cNvPr id="13" name="Прямоугольник 12"/>
          <p:cNvSpPr/>
          <p:nvPr/>
        </p:nvSpPr>
        <p:spPr>
          <a:xfrm>
            <a:off x="6303442" y="1246655"/>
            <a:ext cx="577425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 </a:t>
            </a:r>
            <a:r>
              <a:rPr lang="ru-RU" sz="2400" dirty="0">
                <a:solidFill>
                  <a:srgbClr val="0082C8"/>
                </a:solidFill>
                <a:latin typeface="Muller Narrow ExtraBold" pitchFamily="2" charset="0"/>
              </a:rPr>
              <a:t>Долина простирается между сопок на несколько километров, изредка прерываясь перевалами, ручьями и болотами. Помимо исторической и мемориальной значимости, Долина Славы – это очень красивое место, имеющее редкий для севера равнинный ландшафт. Летом долину покрывает высокая трава и пейзаж этого памятного места действительно выглядит величественно</a:t>
            </a:r>
          </a:p>
        </p:txBody>
      </p:sp>
    </p:spTree>
    <p:extLst>
      <p:ext uri="{BB962C8B-B14F-4D97-AF65-F5344CB8AC3E}">
        <p14:creationId xmlns:p14="http://schemas.microsoft.com/office/powerpoint/2010/main" val="488220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600"/>
            <a:ext cx="12239625" cy="710948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37966" y="0"/>
            <a:ext cx="1901659" cy="856220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t>17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33350" y="144960"/>
            <a:ext cx="88582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500"/>
              </a:spcBef>
            </a:pPr>
            <a:r>
              <a:rPr lang="en-US" sz="2800" b="1" dirty="0">
                <a:solidFill>
                  <a:srgbClr val="F05A28"/>
                </a:solidFill>
                <a:latin typeface="Muller Narrow ExtraBold" pitchFamily="2" charset="0"/>
              </a:rPr>
              <a:t>#C</a:t>
            </a:r>
            <a:r>
              <a:rPr lang="ru-RU" sz="2800" b="1" dirty="0">
                <a:solidFill>
                  <a:srgbClr val="F05A28"/>
                </a:solidFill>
                <a:latin typeface="Muller Narrow ExtraBold" pitchFamily="2" charset="0"/>
              </a:rPr>
              <a:t>ЕВЕРПОМНИТ. </a:t>
            </a:r>
            <a:r>
              <a:rPr lang="ru-RU" sz="2800" b="1" dirty="0" smtClean="0">
                <a:solidFill>
                  <a:srgbClr val="F05A28"/>
                </a:solidFill>
                <a:latin typeface="Muller Narrow ExtraBold" pitchFamily="2" charset="0"/>
              </a:rPr>
              <a:t>Путешествие в </a:t>
            </a:r>
            <a:r>
              <a:rPr lang="ru-RU" sz="2800" b="1" dirty="0">
                <a:solidFill>
                  <a:srgbClr val="F05A28"/>
                </a:solidFill>
                <a:latin typeface="Muller Narrow ExtraBold" pitchFamily="2" charset="0"/>
              </a:rPr>
              <a:t>Долину </a:t>
            </a:r>
            <a:r>
              <a:rPr lang="ru-RU" sz="2800" b="1" dirty="0" smtClean="0">
                <a:solidFill>
                  <a:srgbClr val="F05A28"/>
                </a:solidFill>
                <a:latin typeface="Muller Narrow ExtraBold" pitchFamily="2" charset="0"/>
              </a:rPr>
              <a:t>Славы.</a:t>
            </a:r>
            <a:endParaRPr lang="ru-RU" sz="2800" b="1" dirty="0">
              <a:solidFill>
                <a:srgbClr val="F05A28"/>
              </a:solidFill>
              <a:latin typeface="Muller Narrow ExtraBold" pitchFamily="2" charset="0"/>
            </a:endParaRPr>
          </a:p>
        </p:txBody>
      </p:sp>
      <p:pic>
        <p:nvPicPr>
          <p:cNvPr id="11" name="Picture 2" descr="Кольский 2014. Часть 2: Комсомольский карьер, заброшенные ракетные шахты, ледокол Ленин, Мурманский лабиринт, Долина Славы, Железный шлем, водопад на Титовке.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5002" y="856220"/>
            <a:ext cx="7006677" cy="5248275"/>
          </a:xfrm>
          <a:prstGeom prst="roundRect">
            <a:avLst>
              <a:gd name="adj" fmla="val 6347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endPos="0" dist="5000" dir="5400000" sy="-100000" algn="bl" rotWithShape="0"/>
          </a:effectLst>
        </p:spPr>
      </p:pic>
      <p:pic>
        <p:nvPicPr>
          <p:cNvPr id="13" name="Picture 2" descr="Статьи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0604452">
            <a:off x="7610537" y="1107597"/>
            <a:ext cx="2928036" cy="1944216"/>
          </a:xfrm>
          <a:prstGeom prst="roundRect">
            <a:avLst>
              <a:gd name="adj" fmla="val 1306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endPos="0" dist="5000" dir="5400000" sy="-100000" algn="bl" rotWithShape="0"/>
          </a:effectLst>
        </p:spPr>
      </p:pic>
      <p:pic>
        <p:nvPicPr>
          <p:cNvPr id="14" name="Picture 4" descr="Новости :: Телекомпания ТВ-21. . Все новости Мурманска и Мурманской области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599901">
            <a:off x="9773574" y="3019251"/>
            <a:ext cx="2279576" cy="1709682"/>
          </a:xfrm>
          <a:prstGeom prst="roundRect">
            <a:avLst>
              <a:gd name="adj" fmla="val 1306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endPos="0" dist="5000" dir="5400000" sy="-100000" algn="bl" rotWithShape="0"/>
          </a:effectLst>
        </p:spPr>
      </p:pic>
      <p:pic>
        <p:nvPicPr>
          <p:cNvPr id="15" name="Picture 6" descr="Новости. ВестиУА: Последние новости Украины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374786" y="4286711"/>
            <a:ext cx="2267680" cy="1704514"/>
          </a:xfrm>
          <a:prstGeom prst="roundRect">
            <a:avLst>
              <a:gd name="adj" fmla="val 1306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endPos="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56643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600"/>
            <a:ext cx="12239625" cy="710948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37966" y="0"/>
            <a:ext cx="1901659" cy="856220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t>18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33350" y="144960"/>
            <a:ext cx="88582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500"/>
              </a:spcBef>
            </a:pPr>
            <a:r>
              <a:rPr lang="en-US" sz="2800" b="1" dirty="0">
                <a:solidFill>
                  <a:srgbClr val="F05A28"/>
                </a:solidFill>
                <a:latin typeface="Muller Narrow ExtraBold" pitchFamily="2" charset="0"/>
              </a:rPr>
              <a:t>#C</a:t>
            </a:r>
            <a:r>
              <a:rPr lang="ru-RU" sz="2800" b="1" dirty="0">
                <a:solidFill>
                  <a:srgbClr val="F05A28"/>
                </a:solidFill>
                <a:latin typeface="Muller Narrow ExtraBold" pitchFamily="2" charset="0"/>
              </a:rPr>
              <a:t>ЕВЕРПОМНИТ. </a:t>
            </a:r>
            <a:r>
              <a:rPr lang="ru-RU" sz="2800" b="1" dirty="0" smtClean="0">
                <a:solidFill>
                  <a:srgbClr val="F05A28"/>
                </a:solidFill>
                <a:latin typeface="Muller Narrow ExtraBold" pitchFamily="2" charset="0"/>
              </a:rPr>
              <a:t>Путешествие в </a:t>
            </a:r>
            <a:r>
              <a:rPr lang="ru-RU" sz="2800" b="1" dirty="0">
                <a:solidFill>
                  <a:srgbClr val="F05A28"/>
                </a:solidFill>
                <a:latin typeface="Muller Narrow ExtraBold" pitchFamily="2" charset="0"/>
              </a:rPr>
              <a:t>Долину </a:t>
            </a:r>
            <a:r>
              <a:rPr lang="ru-RU" sz="2800" b="1" dirty="0" smtClean="0">
                <a:solidFill>
                  <a:srgbClr val="F05A28"/>
                </a:solidFill>
                <a:latin typeface="Muller Narrow ExtraBold" pitchFamily="2" charset="0"/>
              </a:rPr>
              <a:t>Славы.</a:t>
            </a:r>
            <a:endParaRPr lang="ru-RU" sz="2800" b="1" dirty="0">
              <a:solidFill>
                <a:srgbClr val="F05A28"/>
              </a:solidFill>
              <a:latin typeface="Muller Narrow ExtraBold" pitchFamily="2" charset="0"/>
            </a:endParaRPr>
          </a:p>
        </p:txBody>
      </p:sp>
      <p:pic>
        <p:nvPicPr>
          <p:cNvPr id="11" name="Picture 2" descr="http://www.rubezh-center.ru/pics/images/murmansk2013/1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9243" y="1295800"/>
            <a:ext cx="3831265" cy="2520000"/>
          </a:xfrm>
          <a:prstGeom prst="roundRect">
            <a:avLst>
              <a:gd name="adj" fmla="val 1306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endPos="0" dist="5000" dir="5400000" sy="-100000" algn="bl" rotWithShape="0"/>
          </a:effectLst>
        </p:spPr>
      </p:pic>
      <p:pic>
        <p:nvPicPr>
          <p:cNvPr id="13" name="Picture 4" descr="http://www.rubezh-center.ru/pics/images/murmansk2013/2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9106" y="3500420"/>
            <a:ext cx="3240000" cy="2520000"/>
          </a:xfrm>
          <a:prstGeom prst="roundRect">
            <a:avLst>
              <a:gd name="adj" fmla="val 1306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endPos="0" dist="5000" dir="5400000" sy="-100000" algn="bl" rotWithShape="0"/>
          </a:effectLst>
        </p:spPr>
      </p:pic>
      <p:pic>
        <p:nvPicPr>
          <p:cNvPr id="14" name="Picture 6" descr="http://www.rubezh-center.ru/pics/images/murmansk2013/24.jpg"/>
          <p:cNvPicPr>
            <a:picLocks noChangeAspect="1" noChangeArrowheads="1"/>
          </p:cNvPicPr>
          <p:nvPr/>
        </p:nvPicPr>
        <p:blipFill rotWithShape="1">
          <a:blip r:embed="rId6" cstate="print"/>
          <a:srcRect l="4675" r="5548"/>
          <a:stretch/>
        </p:blipFill>
        <p:spPr bwMode="auto">
          <a:xfrm>
            <a:off x="587755" y="751820"/>
            <a:ext cx="3181351" cy="2520000"/>
          </a:xfrm>
          <a:prstGeom prst="roundRect">
            <a:avLst>
              <a:gd name="adj" fmla="val 1306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endPos="0" dist="5000" dir="5400000" sy="-100000" algn="bl" rotWithShape="0"/>
          </a:effectLst>
        </p:spPr>
      </p:pic>
      <p:sp>
        <p:nvSpPr>
          <p:cNvPr id="15" name="Содержимое 6"/>
          <p:cNvSpPr>
            <a:spLocks noGrp="1"/>
          </p:cNvSpPr>
          <p:nvPr>
            <p:ph idx="1"/>
          </p:nvPr>
        </p:nvSpPr>
        <p:spPr>
          <a:xfrm>
            <a:off x="4239072" y="668180"/>
            <a:ext cx="4752528" cy="6192688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800" smtClean="0"/>
              <a:t>   </a:t>
            </a:r>
            <a:r>
              <a:rPr lang="ru-RU" sz="1800" smtClean="0"/>
              <a:t> </a:t>
            </a:r>
            <a:r>
              <a:rPr lang="ru-RU" sz="1800" smtClean="0">
                <a:solidFill>
                  <a:srgbClr val="0082C8"/>
                </a:solidFill>
                <a:latin typeface="Muller Narrow ExtraBold" pitchFamily="2" charset="0"/>
              </a:rPr>
              <a:t>Тишь </a:t>
            </a:r>
            <a:r>
              <a:rPr lang="ru-RU" sz="1800" dirty="0">
                <a:solidFill>
                  <a:srgbClr val="0082C8"/>
                </a:solidFill>
                <a:latin typeface="Muller Narrow ExtraBold" pitchFamily="2" charset="0"/>
              </a:rPr>
              <a:t>на сопке безымянной.</a:t>
            </a:r>
            <a:br>
              <a:rPr lang="ru-RU" sz="1800" dirty="0">
                <a:solidFill>
                  <a:srgbClr val="0082C8"/>
                </a:solidFill>
                <a:latin typeface="Muller Narrow ExtraBold" pitchFamily="2" charset="0"/>
              </a:rPr>
            </a:br>
            <a:r>
              <a:rPr lang="ru-RU" sz="1800" dirty="0">
                <a:solidFill>
                  <a:srgbClr val="0082C8"/>
                </a:solidFill>
                <a:latin typeface="Muller Narrow ExtraBold" pitchFamily="2" charset="0"/>
              </a:rPr>
              <a:t>Только крики птицы</a:t>
            </a:r>
            <a:br>
              <a:rPr lang="ru-RU" sz="1800" dirty="0">
                <a:solidFill>
                  <a:srgbClr val="0082C8"/>
                </a:solidFill>
                <a:latin typeface="Muller Narrow ExtraBold" pitchFamily="2" charset="0"/>
              </a:rPr>
            </a:br>
            <a:r>
              <a:rPr lang="ru-RU" sz="1800" dirty="0">
                <a:solidFill>
                  <a:srgbClr val="0082C8"/>
                </a:solidFill>
                <a:latin typeface="Muller Narrow ExtraBold" pitchFamily="2" charset="0"/>
              </a:rPr>
              <a:t>Над рубежной, окаянной </a:t>
            </a:r>
            <a:br>
              <a:rPr lang="ru-RU" sz="1800" dirty="0">
                <a:solidFill>
                  <a:srgbClr val="0082C8"/>
                </a:solidFill>
                <a:latin typeface="Muller Narrow ExtraBold" pitchFamily="2" charset="0"/>
              </a:rPr>
            </a:br>
            <a:r>
              <a:rPr lang="ru-RU" sz="1800" dirty="0">
                <a:solidFill>
                  <a:srgbClr val="0082C8"/>
                </a:solidFill>
                <a:latin typeface="Muller Narrow ExtraBold" pitchFamily="2" charset="0"/>
              </a:rPr>
              <a:t>Заполярной Лицей.</a:t>
            </a:r>
            <a:br>
              <a:rPr lang="ru-RU" sz="1800" dirty="0">
                <a:solidFill>
                  <a:srgbClr val="0082C8"/>
                </a:solidFill>
                <a:latin typeface="Muller Narrow ExtraBold" pitchFamily="2" charset="0"/>
              </a:rPr>
            </a:br>
            <a:r>
              <a:rPr lang="ru-RU" sz="1800" dirty="0">
                <a:solidFill>
                  <a:srgbClr val="0082C8"/>
                </a:solidFill>
                <a:latin typeface="Muller Narrow ExtraBold" pitchFamily="2" charset="0"/>
              </a:rPr>
              <a:t>Меж камнями затонули </a:t>
            </a:r>
            <a:br>
              <a:rPr lang="ru-RU" sz="1800" dirty="0">
                <a:solidFill>
                  <a:srgbClr val="0082C8"/>
                </a:solidFill>
                <a:latin typeface="Muller Narrow ExtraBold" pitchFamily="2" charset="0"/>
              </a:rPr>
            </a:br>
            <a:r>
              <a:rPr lang="ru-RU" sz="1800" dirty="0">
                <a:solidFill>
                  <a:srgbClr val="0082C8"/>
                </a:solidFill>
                <a:latin typeface="Muller Narrow ExtraBold" pitchFamily="2" charset="0"/>
              </a:rPr>
              <a:t>Каски да патроны.</a:t>
            </a:r>
            <a:br>
              <a:rPr lang="ru-RU" sz="1800" dirty="0">
                <a:solidFill>
                  <a:srgbClr val="0082C8"/>
                </a:solidFill>
                <a:latin typeface="Muller Narrow ExtraBold" pitchFamily="2" charset="0"/>
              </a:rPr>
            </a:br>
            <a:r>
              <a:rPr lang="ru-RU" sz="1800" dirty="0">
                <a:solidFill>
                  <a:srgbClr val="0082C8"/>
                </a:solidFill>
                <a:latin typeface="Muller Narrow ExtraBold" pitchFamily="2" charset="0"/>
              </a:rPr>
              <a:t>Здесь могильным сном уснули</a:t>
            </a:r>
            <a:br>
              <a:rPr lang="ru-RU" sz="1800" dirty="0">
                <a:solidFill>
                  <a:srgbClr val="0082C8"/>
                </a:solidFill>
                <a:latin typeface="Muller Narrow ExtraBold" pitchFamily="2" charset="0"/>
              </a:rPr>
            </a:br>
            <a:r>
              <a:rPr lang="ru-RU" sz="1800" dirty="0">
                <a:solidFill>
                  <a:srgbClr val="0082C8"/>
                </a:solidFill>
                <a:latin typeface="Muller Narrow ExtraBold" pitchFamily="2" charset="0"/>
              </a:rPr>
              <a:t>Русские заслоны.</a:t>
            </a:r>
            <a:br>
              <a:rPr lang="ru-RU" sz="1800" dirty="0">
                <a:solidFill>
                  <a:srgbClr val="0082C8"/>
                </a:solidFill>
                <a:latin typeface="Muller Narrow ExtraBold" pitchFamily="2" charset="0"/>
              </a:rPr>
            </a:br>
            <a:r>
              <a:rPr lang="ru-RU" sz="1800" dirty="0">
                <a:solidFill>
                  <a:srgbClr val="0082C8"/>
                </a:solidFill>
                <a:latin typeface="Muller Narrow ExtraBold" pitchFamily="2" charset="0"/>
              </a:rPr>
              <a:t>Белизною кости спорят</a:t>
            </a:r>
            <a:br>
              <a:rPr lang="ru-RU" sz="1800" dirty="0">
                <a:solidFill>
                  <a:srgbClr val="0082C8"/>
                </a:solidFill>
                <a:latin typeface="Muller Narrow ExtraBold" pitchFamily="2" charset="0"/>
              </a:rPr>
            </a:br>
            <a:r>
              <a:rPr lang="ru-RU" sz="1800" dirty="0">
                <a:solidFill>
                  <a:srgbClr val="0082C8"/>
                </a:solidFill>
                <a:latin typeface="Muller Narrow ExtraBold" pitchFamily="2" charset="0"/>
              </a:rPr>
              <a:t>С ягелем косматым.</a:t>
            </a:r>
            <a:br>
              <a:rPr lang="ru-RU" sz="1800" dirty="0">
                <a:solidFill>
                  <a:srgbClr val="0082C8"/>
                </a:solidFill>
                <a:latin typeface="Muller Narrow ExtraBold" pitchFamily="2" charset="0"/>
              </a:rPr>
            </a:br>
            <a:r>
              <a:rPr lang="ru-RU" sz="1800" dirty="0">
                <a:solidFill>
                  <a:srgbClr val="0082C8"/>
                </a:solidFill>
                <a:latin typeface="Muller Narrow ExtraBold" pitchFamily="2" charset="0"/>
              </a:rPr>
              <a:t>И струятся воды к морю</a:t>
            </a:r>
            <a:br>
              <a:rPr lang="ru-RU" sz="1800" dirty="0">
                <a:solidFill>
                  <a:srgbClr val="0082C8"/>
                </a:solidFill>
                <a:latin typeface="Muller Narrow ExtraBold" pitchFamily="2" charset="0"/>
              </a:rPr>
            </a:br>
            <a:r>
              <a:rPr lang="ru-RU" sz="1800" dirty="0">
                <a:solidFill>
                  <a:srgbClr val="0082C8"/>
                </a:solidFill>
                <a:latin typeface="Muller Narrow ExtraBold" pitchFamily="2" charset="0"/>
              </a:rPr>
              <a:t>По костям солдата.</a:t>
            </a:r>
            <a:br>
              <a:rPr lang="ru-RU" sz="1800" dirty="0">
                <a:solidFill>
                  <a:srgbClr val="0082C8"/>
                </a:solidFill>
                <a:latin typeface="Muller Narrow ExtraBold" pitchFamily="2" charset="0"/>
              </a:rPr>
            </a:br>
            <a:r>
              <a:rPr lang="ru-RU" sz="1800" dirty="0">
                <a:solidFill>
                  <a:srgbClr val="0082C8"/>
                </a:solidFill>
                <a:latin typeface="Muller Narrow ExtraBold" pitchFamily="2" charset="0"/>
              </a:rPr>
              <a:t>Эдельвейсов </a:t>
            </a:r>
            <a:r>
              <a:rPr lang="ru-RU" sz="1800" dirty="0" err="1">
                <a:solidFill>
                  <a:srgbClr val="0082C8"/>
                </a:solidFill>
                <a:latin typeface="Muller Narrow ExtraBold" pitchFamily="2" charset="0"/>
              </a:rPr>
              <a:t>поржавелым</a:t>
            </a:r>
            <a:r>
              <a:rPr lang="ru-RU" sz="1800" dirty="0">
                <a:solidFill>
                  <a:srgbClr val="0082C8"/>
                </a:solidFill>
                <a:latin typeface="Muller Narrow ExtraBold" pitchFamily="2" charset="0"/>
              </a:rPr>
              <a:t/>
            </a:r>
            <a:br>
              <a:rPr lang="ru-RU" sz="1800" dirty="0">
                <a:solidFill>
                  <a:srgbClr val="0082C8"/>
                </a:solidFill>
                <a:latin typeface="Muller Narrow ExtraBold" pitchFamily="2" charset="0"/>
              </a:rPr>
            </a:br>
            <a:r>
              <a:rPr lang="ru-RU" sz="1800" dirty="0">
                <a:solidFill>
                  <a:srgbClr val="0082C8"/>
                </a:solidFill>
                <a:latin typeface="Muller Narrow ExtraBold" pitchFamily="2" charset="0"/>
              </a:rPr>
              <a:t>Камень прорастает.</a:t>
            </a:r>
            <a:br>
              <a:rPr lang="ru-RU" sz="1800" dirty="0">
                <a:solidFill>
                  <a:srgbClr val="0082C8"/>
                </a:solidFill>
                <a:latin typeface="Muller Narrow ExtraBold" pitchFamily="2" charset="0"/>
              </a:rPr>
            </a:br>
            <a:r>
              <a:rPr lang="ru-RU" sz="1800" dirty="0">
                <a:solidFill>
                  <a:srgbClr val="0082C8"/>
                </a:solidFill>
                <a:latin typeface="Muller Narrow ExtraBold" pitchFamily="2" charset="0"/>
              </a:rPr>
              <a:t>Было тело, да истлело,</a:t>
            </a:r>
            <a:br>
              <a:rPr lang="ru-RU" sz="1800" dirty="0">
                <a:solidFill>
                  <a:srgbClr val="0082C8"/>
                </a:solidFill>
                <a:latin typeface="Muller Narrow ExtraBold" pitchFamily="2" charset="0"/>
              </a:rPr>
            </a:br>
            <a:r>
              <a:rPr lang="ru-RU" sz="1800" dirty="0">
                <a:solidFill>
                  <a:srgbClr val="0082C8"/>
                </a:solidFill>
                <a:latin typeface="Muller Narrow ExtraBold" pitchFamily="2" charset="0"/>
              </a:rPr>
              <a:t>«</a:t>
            </a:r>
            <a:r>
              <a:rPr lang="ru-RU" sz="1800" dirty="0" err="1">
                <a:solidFill>
                  <a:srgbClr val="0082C8"/>
                </a:solidFill>
                <a:latin typeface="Muller Narrow ExtraBold" pitchFamily="2" charset="0"/>
              </a:rPr>
              <a:t>Got</a:t>
            </a:r>
            <a:r>
              <a:rPr lang="ru-RU" sz="1800" dirty="0">
                <a:solidFill>
                  <a:srgbClr val="0082C8"/>
                </a:solidFill>
                <a:latin typeface="Muller Narrow ExtraBold" pitchFamily="2" charset="0"/>
              </a:rPr>
              <a:t> </a:t>
            </a:r>
            <a:r>
              <a:rPr lang="ru-RU" sz="1800" dirty="0" err="1">
                <a:solidFill>
                  <a:srgbClr val="0082C8"/>
                </a:solidFill>
                <a:latin typeface="Muller Narrow ExtraBold" pitchFamily="2" charset="0"/>
              </a:rPr>
              <a:t>mit</a:t>
            </a:r>
            <a:r>
              <a:rPr lang="ru-RU" sz="1800" dirty="0">
                <a:solidFill>
                  <a:srgbClr val="0082C8"/>
                </a:solidFill>
                <a:latin typeface="Muller Narrow ExtraBold" pitchFamily="2" charset="0"/>
              </a:rPr>
              <a:t> </a:t>
            </a:r>
            <a:r>
              <a:rPr lang="ru-RU" sz="1800" dirty="0" err="1">
                <a:solidFill>
                  <a:srgbClr val="0082C8"/>
                </a:solidFill>
                <a:latin typeface="Muller Narrow ExtraBold" pitchFamily="2" charset="0"/>
              </a:rPr>
              <a:t>uns</a:t>
            </a:r>
            <a:r>
              <a:rPr lang="ru-RU" sz="1800" dirty="0">
                <a:solidFill>
                  <a:srgbClr val="0082C8"/>
                </a:solidFill>
                <a:latin typeface="Muller Narrow ExtraBold" pitchFamily="2" charset="0"/>
              </a:rPr>
              <a:t>» оставив.</a:t>
            </a:r>
            <a:br>
              <a:rPr lang="ru-RU" sz="1800" dirty="0">
                <a:solidFill>
                  <a:srgbClr val="0082C8"/>
                </a:solidFill>
                <a:latin typeface="Muller Narrow ExtraBold" pitchFamily="2" charset="0"/>
              </a:rPr>
            </a:br>
            <a:r>
              <a:rPr lang="ru-RU" sz="1800" dirty="0">
                <a:solidFill>
                  <a:srgbClr val="0082C8"/>
                </a:solidFill>
                <a:latin typeface="Muller Narrow ExtraBold" pitchFamily="2" charset="0"/>
              </a:rPr>
              <a:t>Через черные глазницы</a:t>
            </a:r>
            <a:br>
              <a:rPr lang="ru-RU" sz="1800" dirty="0">
                <a:solidFill>
                  <a:srgbClr val="0082C8"/>
                </a:solidFill>
                <a:latin typeface="Muller Narrow ExtraBold" pitchFamily="2" charset="0"/>
              </a:rPr>
            </a:br>
            <a:r>
              <a:rPr lang="ru-RU" sz="1800" dirty="0">
                <a:solidFill>
                  <a:srgbClr val="0082C8"/>
                </a:solidFill>
                <a:latin typeface="Muller Narrow ExtraBold" pitchFamily="2" charset="0"/>
              </a:rPr>
              <a:t>Кровь брусничных ягод.</a:t>
            </a:r>
            <a:br>
              <a:rPr lang="ru-RU" sz="1800" dirty="0">
                <a:solidFill>
                  <a:srgbClr val="0082C8"/>
                </a:solidFill>
                <a:latin typeface="Muller Narrow ExtraBold" pitchFamily="2" charset="0"/>
              </a:rPr>
            </a:br>
            <a:r>
              <a:rPr lang="ru-RU" sz="1800" dirty="0">
                <a:solidFill>
                  <a:srgbClr val="0082C8"/>
                </a:solidFill>
                <a:latin typeface="Muller Narrow ExtraBold" pitchFamily="2" charset="0"/>
              </a:rPr>
              <a:t>Речка Западная Лица –</a:t>
            </a:r>
            <a:br>
              <a:rPr lang="ru-RU" sz="1800" dirty="0">
                <a:solidFill>
                  <a:srgbClr val="0082C8"/>
                </a:solidFill>
                <a:latin typeface="Muller Narrow ExtraBold" pitchFamily="2" charset="0"/>
              </a:rPr>
            </a:br>
            <a:r>
              <a:rPr lang="ru-RU" sz="1800" dirty="0">
                <a:solidFill>
                  <a:srgbClr val="0082C8"/>
                </a:solidFill>
                <a:latin typeface="Muller Narrow ExtraBold" pitchFamily="2" charset="0"/>
              </a:rPr>
              <a:t>Егерям преграда.</a:t>
            </a:r>
          </a:p>
        </p:txBody>
      </p:sp>
      <p:pic>
        <p:nvPicPr>
          <p:cNvPr id="16" name="Picture 6"/>
          <p:cNvPicPr>
            <a:picLocks noChangeAspect="1" noChangeArrowheads="1"/>
          </p:cNvPicPr>
          <p:nvPr/>
        </p:nvPicPr>
        <p:blipFill>
          <a:blip r:embed="rId7" cstate="print"/>
          <a:stretch>
            <a:fillRect/>
          </a:stretch>
        </p:blipFill>
        <p:spPr bwMode="auto">
          <a:xfrm>
            <a:off x="8732226" y="4249740"/>
            <a:ext cx="2943225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86955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600"/>
            <a:ext cx="12239625" cy="710948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37966" y="0"/>
            <a:ext cx="1901659" cy="856220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t>19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33350" y="144960"/>
            <a:ext cx="88582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500"/>
              </a:spcBef>
            </a:pPr>
            <a:r>
              <a:rPr lang="en-US" sz="2800" b="1" dirty="0">
                <a:solidFill>
                  <a:srgbClr val="F05A28"/>
                </a:solidFill>
                <a:latin typeface="Muller Narrow ExtraBold" pitchFamily="2" charset="0"/>
              </a:rPr>
              <a:t>#C</a:t>
            </a:r>
            <a:r>
              <a:rPr lang="ru-RU" sz="2800" b="1" dirty="0">
                <a:solidFill>
                  <a:srgbClr val="F05A28"/>
                </a:solidFill>
                <a:latin typeface="Muller Narrow ExtraBold" pitchFamily="2" charset="0"/>
              </a:rPr>
              <a:t>ЕВЕРПОМНИТ. </a:t>
            </a:r>
            <a:r>
              <a:rPr lang="ru-RU" sz="2800" b="1" dirty="0" smtClean="0">
                <a:solidFill>
                  <a:srgbClr val="F05A28"/>
                </a:solidFill>
                <a:latin typeface="Muller Narrow ExtraBold" pitchFamily="2" charset="0"/>
              </a:rPr>
              <a:t>Путешествие в </a:t>
            </a:r>
            <a:r>
              <a:rPr lang="ru-RU" sz="2800" b="1" dirty="0">
                <a:solidFill>
                  <a:srgbClr val="F05A28"/>
                </a:solidFill>
                <a:latin typeface="Muller Narrow ExtraBold" pitchFamily="2" charset="0"/>
              </a:rPr>
              <a:t>Долину </a:t>
            </a:r>
            <a:r>
              <a:rPr lang="ru-RU" sz="2800" b="1" dirty="0" smtClean="0">
                <a:solidFill>
                  <a:srgbClr val="F05A28"/>
                </a:solidFill>
                <a:latin typeface="Muller Narrow ExtraBold" pitchFamily="2" charset="0"/>
              </a:rPr>
              <a:t>Славы.</a:t>
            </a:r>
            <a:endParaRPr lang="ru-RU" sz="2800" b="1" dirty="0">
              <a:solidFill>
                <a:srgbClr val="F05A28"/>
              </a:solidFill>
              <a:latin typeface="Muller Narrow ExtraBold" pitchFamily="2" charset="0"/>
            </a:endParaRPr>
          </a:p>
        </p:txBody>
      </p:sp>
      <p:pic>
        <p:nvPicPr>
          <p:cNvPr id="11" name="Picture 2" descr="http://s020.radikal.ru/i716/1306/b8/48a40fca5b74.jpg"/>
          <p:cNvPicPr>
            <a:picLocks noChangeAspect="1" noChangeArrowheads="1"/>
          </p:cNvPicPr>
          <p:nvPr/>
        </p:nvPicPr>
        <p:blipFill rotWithShape="1">
          <a:blip r:embed="rId4" cstate="print"/>
          <a:srcRect t="8333" b="3334"/>
          <a:stretch/>
        </p:blipFill>
        <p:spPr bwMode="auto">
          <a:xfrm>
            <a:off x="893088" y="751820"/>
            <a:ext cx="6955574" cy="5295900"/>
          </a:xfrm>
          <a:prstGeom prst="roundRect">
            <a:avLst>
              <a:gd name="adj" fmla="val 748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endPos="0" dist="5000" dir="5400000" sy="-100000" algn="bl" rotWithShape="0"/>
          </a:effectLst>
        </p:spPr>
      </p:pic>
      <p:pic>
        <p:nvPicPr>
          <p:cNvPr id="13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tretch>
            <a:fillRect/>
          </a:stretch>
        </p:blipFill>
        <p:spPr bwMode="auto">
          <a:xfrm>
            <a:off x="8732226" y="4249740"/>
            <a:ext cx="2943225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35382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600"/>
            <a:ext cx="12239625" cy="710948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37966" y="0"/>
            <a:ext cx="1901659" cy="856220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t>2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33350" y="144960"/>
            <a:ext cx="88582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500"/>
              </a:spcBef>
            </a:pPr>
            <a:r>
              <a:rPr lang="en-US" sz="2800" b="1" dirty="0">
                <a:solidFill>
                  <a:srgbClr val="F05A28"/>
                </a:solidFill>
                <a:latin typeface="Muller Narrow ExtraBold" pitchFamily="2" charset="0"/>
              </a:rPr>
              <a:t>#C</a:t>
            </a:r>
            <a:r>
              <a:rPr lang="ru-RU" sz="2800" b="1" dirty="0">
                <a:solidFill>
                  <a:srgbClr val="F05A28"/>
                </a:solidFill>
                <a:latin typeface="Muller Narrow ExtraBold" pitchFamily="2" charset="0"/>
              </a:rPr>
              <a:t>ЕВЕРПОМНИТ. </a:t>
            </a:r>
            <a:r>
              <a:rPr lang="ru-RU" sz="2800" b="1" dirty="0" smtClean="0">
                <a:solidFill>
                  <a:srgbClr val="F05A28"/>
                </a:solidFill>
                <a:latin typeface="Muller Narrow ExtraBold" pitchFamily="2" charset="0"/>
              </a:rPr>
              <a:t>Путешествие в </a:t>
            </a:r>
            <a:r>
              <a:rPr lang="ru-RU" sz="2800" b="1" dirty="0">
                <a:solidFill>
                  <a:srgbClr val="F05A28"/>
                </a:solidFill>
                <a:latin typeface="Muller Narrow ExtraBold" pitchFamily="2" charset="0"/>
              </a:rPr>
              <a:t>Долину </a:t>
            </a:r>
            <a:r>
              <a:rPr lang="ru-RU" sz="2800" b="1" dirty="0" smtClean="0">
                <a:solidFill>
                  <a:srgbClr val="F05A28"/>
                </a:solidFill>
                <a:latin typeface="Muller Narrow ExtraBold" pitchFamily="2" charset="0"/>
              </a:rPr>
              <a:t>Славы.</a:t>
            </a:r>
            <a:endParaRPr lang="ru-RU" sz="2800" b="1" dirty="0">
              <a:solidFill>
                <a:srgbClr val="F05A28"/>
              </a:solidFill>
              <a:latin typeface="Muller Narrow ExtraBold" pitchFamily="2" charset="0"/>
            </a:endParaRPr>
          </a:p>
        </p:txBody>
      </p:sp>
      <p:pic>
        <p:nvPicPr>
          <p:cNvPr id="11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23" b="8225"/>
          <a:stretch/>
        </p:blipFill>
        <p:spPr bwMode="auto">
          <a:xfrm>
            <a:off x="1362074" y="1390585"/>
            <a:ext cx="9515475" cy="466494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endPos="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63536" y="559588"/>
            <a:ext cx="11760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82C8"/>
                </a:solidFill>
                <a:latin typeface="Muller Narrow ExtraBold" pitchFamily="2" charset="0"/>
              </a:rPr>
              <a:t>Мемориал «Защитникам Советского Заполярья в </a:t>
            </a:r>
            <a:endParaRPr lang="ru-RU" sz="2400" b="1" dirty="0" smtClean="0">
              <a:solidFill>
                <a:srgbClr val="0082C8"/>
              </a:solidFill>
              <a:latin typeface="Muller Narrow ExtraBold" pitchFamily="2" charset="0"/>
            </a:endParaRPr>
          </a:p>
          <a:p>
            <a:pPr algn="ctr"/>
            <a:r>
              <a:rPr lang="ru-RU" sz="2400" b="1" dirty="0" smtClean="0">
                <a:solidFill>
                  <a:srgbClr val="0082C8"/>
                </a:solidFill>
                <a:latin typeface="Muller Narrow ExtraBold" pitchFamily="2" charset="0"/>
              </a:rPr>
              <a:t>годы </a:t>
            </a:r>
            <a:r>
              <a:rPr lang="ru-RU" sz="2400" b="1" dirty="0">
                <a:solidFill>
                  <a:srgbClr val="0082C8"/>
                </a:solidFill>
                <a:latin typeface="Muller Narrow ExtraBold" pitchFamily="2" charset="0"/>
              </a:rPr>
              <a:t>Великой Отечественной войны» («Алёша»)</a:t>
            </a:r>
          </a:p>
        </p:txBody>
      </p:sp>
    </p:spTree>
    <p:extLst>
      <p:ext uri="{BB962C8B-B14F-4D97-AF65-F5344CB8AC3E}">
        <p14:creationId xmlns:p14="http://schemas.microsoft.com/office/powerpoint/2010/main" val="1910701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600"/>
            <a:ext cx="12239625" cy="710948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37966" y="0"/>
            <a:ext cx="1901659" cy="856220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t>20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33350" y="144960"/>
            <a:ext cx="88582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500"/>
              </a:spcBef>
            </a:pPr>
            <a:r>
              <a:rPr lang="en-US" sz="2800" b="1" dirty="0">
                <a:solidFill>
                  <a:srgbClr val="F05A28"/>
                </a:solidFill>
                <a:latin typeface="Muller Narrow ExtraBold" pitchFamily="2" charset="0"/>
              </a:rPr>
              <a:t>#C</a:t>
            </a:r>
            <a:r>
              <a:rPr lang="ru-RU" sz="2800" b="1" dirty="0">
                <a:solidFill>
                  <a:srgbClr val="F05A28"/>
                </a:solidFill>
                <a:latin typeface="Muller Narrow ExtraBold" pitchFamily="2" charset="0"/>
              </a:rPr>
              <a:t>ЕВЕРПОМНИТ. </a:t>
            </a:r>
            <a:r>
              <a:rPr lang="ru-RU" sz="2800" b="1" dirty="0" smtClean="0">
                <a:solidFill>
                  <a:srgbClr val="F05A28"/>
                </a:solidFill>
                <a:latin typeface="Muller Narrow ExtraBold" pitchFamily="2" charset="0"/>
              </a:rPr>
              <a:t>Путешествие в </a:t>
            </a:r>
            <a:r>
              <a:rPr lang="ru-RU" sz="2800" b="1" dirty="0">
                <a:solidFill>
                  <a:srgbClr val="F05A28"/>
                </a:solidFill>
                <a:latin typeface="Muller Narrow ExtraBold" pitchFamily="2" charset="0"/>
              </a:rPr>
              <a:t>Долину </a:t>
            </a:r>
            <a:r>
              <a:rPr lang="ru-RU" sz="2800" b="1" dirty="0" smtClean="0">
                <a:solidFill>
                  <a:srgbClr val="F05A28"/>
                </a:solidFill>
                <a:latin typeface="Muller Narrow ExtraBold" pitchFamily="2" charset="0"/>
              </a:rPr>
              <a:t>Славы.</a:t>
            </a:r>
            <a:endParaRPr lang="ru-RU" sz="2800" b="1" dirty="0">
              <a:solidFill>
                <a:srgbClr val="F05A28"/>
              </a:solidFill>
              <a:latin typeface="Muller Narrow ExtraBold" pitchFamily="2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0265246" y="5157192"/>
            <a:ext cx="1584176" cy="864096"/>
          </a:xfrm>
          <a:prstGeom prst="roundRect">
            <a:avLst/>
          </a:prstGeom>
          <a:noFill/>
          <a:ln w="38100">
            <a:solidFill>
              <a:srgbClr val="F05A2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265246" y="5373216"/>
            <a:ext cx="1620957" cy="461665"/>
          </a:xfrm>
          <a:prstGeom prst="rect">
            <a:avLst/>
          </a:prstGeom>
          <a:ln w="38100">
            <a:noFill/>
          </a:ln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82C8"/>
                </a:solidFill>
              </a:rPr>
              <a:t>1457, 5 км </a:t>
            </a:r>
            <a:endParaRPr lang="ru-RU" sz="2400" dirty="0">
              <a:solidFill>
                <a:srgbClr val="0082C8"/>
              </a:solidFill>
            </a:endParaRPr>
          </a:p>
        </p:txBody>
      </p:sp>
      <p:sp>
        <p:nvSpPr>
          <p:cNvPr id="11" name="Содержимое 7"/>
          <p:cNvSpPr>
            <a:spLocks noGrp="1"/>
          </p:cNvSpPr>
          <p:nvPr>
            <p:ph idx="1"/>
          </p:nvPr>
        </p:nvSpPr>
        <p:spPr>
          <a:xfrm>
            <a:off x="133351" y="1277045"/>
            <a:ext cx="12106274" cy="4857403"/>
          </a:xfrm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 b="1" dirty="0">
                <a:solidFill>
                  <a:srgbClr val="0082C8"/>
                </a:solidFill>
                <a:latin typeface="Muller Narrow ExtraBold" pitchFamily="2" charset="0"/>
              </a:rPr>
              <a:t>Композиция комплекса включает в себя: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rgbClr val="0082C8"/>
                </a:solidFill>
                <a:latin typeface="Muller Narrow ExtraBold" pitchFamily="2" charset="0"/>
              </a:rPr>
              <a:t> </a:t>
            </a:r>
            <a:r>
              <a:rPr lang="ru-RU" sz="2000" dirty="0" smtClean="0">
                <a:solidFill>
                  <a:srgbClr val="0082C8"/>
                </a:solidFill>
                <a:latin typeface="Muller Narrow ExtraBold" pitchFamily="2" charset="0"/>
              </a:rPr>
              <a:t>скульптурную </a:t>
            </a:r>
            <a:r>
              <a:rPr lang="ru-RU" sz="2000" dirty="0">
                <a:solidFill>
                  <a:srgbClr val="0082C8"/>
                </a:solidFill>
                <a:latin typeface="Muller Narrow ExtraBold" pitchFamily="2" charset="0"/>
              </a:rPr>
              <a:t>группу «Два воина» -  первый памятник, который был открыт в Долине Славы в 1969 году.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rgbClr val="0082C8"/>
                </a:solidFill>
                <a:latin typeface="Muller Narrow ExtraBold" pitchFamily="2" charset="0"/>
              </a:rPr>
              <a:t>памятник "Три штыка» -символизирует единство родов войск, установлен в Долине в 1974 году.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rgbClr val="0082C8"/>
                </a:solidFill>
                <a:latin typeface="Muller Narrow ExtraBold" pitchFamily="2" charset="0"/>
              </a:rPr>
              <a:t>монумент "Три знамени» - символизирует доблесть гвардейских дивизий, воевавших на Мурманском направлении, открыт в 1984 году.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rgbClr val="0082C8"/>
                </a:solidFill>
                <a:latin typeface="Muller Narrow ExtraBold" pitchFamily="2" charset="0"/>
              </a:rPr>
              <a:t> мемориальную стену. На ней высечены имена погибших и надпись: "СКЛОНИТЕ ГОЛОВЫ ПЕРЕД БЕССМЕРТИЕМ ГЕРОЕВ. ПАМЯТИ ПАВШИХ БУДЬТЕ ДОСТОЙНЫ. РОДИНА ПОМНИТ СВОИХ СЫНОВЕЙ, ПОГИБШИХ ЗА ЕЕ СВОБОДУ".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rgbClr val="0082C8"/>
                </a:solidFill>
                <a:latin typeface="Muller Narrow ExtraBold" pitchFamily="2" charset="0"/>
              </a:rPr>
              <a:t>танк "ИС-2» -был открыт в 1999 году.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rgbClr val="0082C8"/>
                </a:solidFill>
                <a:latin typeface="Muller Narrow ExtraBold" pitchFamily="2" charset="0"/>
              </a:rPr>
              <a:t>орудие противотанковой артиллерии ЗИС-3  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rgbClr val="0082C8"/>
                </a:solidFill>
                <a:latin typeface="Muller Narrow ExtraBold" pitchFamily="2" charset="0"/>
              </a:rPr>
              <a:t>воинское кладбище. На нем было захоронено около 3 тыс. воинов</a:t>
            </a:r>
            <a:r>
              <a:rPr lang="ru-RU" sz="2000" dirty="0" smtClean="0">
                <a:solidFill>
                  <a:srgbClr val="0082C8"/>
                </a:solidFill>
                <a:latin typeface="Muller Narrow ExtraBold" pitchFamily="2" charset="0"/>
              </a:rPr>
              <a:t>.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 dirty="0">
                <a:solidFill>
                  <a:srgbClr val="0082C8"/>
                </a:solidFill>
                <a:latin typeface="Muller Narrow ExtraBold" pitchFamily="2" charset="0"/>
              </a:rPr>
              <a:t> </a:t>
            </a:r>
            <a:r>
              <a:rPr lang="ru-RU" sz="2000" dirty="0" smtClean="0">
                <a:solidFill>
                  <a:srgbClr val="0082C8"/>
                </a:solidFill>
                <a:latin typeface="Muller Narrow ExtraBold" pitchFamily="2" charset="0"/>
              </a:rPr>
              <a:t> ( </a:t>
            </a:r>
            <a:r>
              <a:rPr lang="ru-RU" sz="2000" dirty="0">
                <a:solidFill>
                  <a:srgbClr val="0082C8"/>
                </a:solidFill>
                <a:latin typeface="Muller Narrow ExtraBold" pitchFamily="2" charset="0"/>
              </a:rPr>
              <a:t>с каждым годом братские захоронения пополняются благодаря находкам </a:t>
            </a:r>
            <a:endParaRPr lang="ru-RU" sz="2000" dirty="0" smtClean="0">
              <a:solidFill>
                <a:srgbClr val="0082C8"/>
              </a:solidFill>
              <a:latin typeface="Muller Narrow ExtraBold" pitchFamily="2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 dirty="0" smtClean="0">
                <a:solidFill>
                  <a:srgbClr val="0082C8"/>
                </a:solidFill>
                <a:latin typeface="Muller Narrow ExtraBold" pitchFamily="2" charset="0"/>
              </a:rPr>
              <a:t>   поисковых </a:t>
            </a:r>
            <a:r>
              <a:rPr lang="ru-RU" sz="2000" dirty="0">
                <a:solidFill>
                  <a:srgbClr val="0082C8"/>
                </a:solidFill>
                <a:latin typeface="Muller Narrow ExtraBold" pitchFamily="2" charset="0"/>
              </a:rPr>
              <a:t>отрядов)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rgbClr val="0082C8"/>
                </a:solidFill>
                <a:latin typeface="Muller Narrow ExtraBold" pitchFamily="2" charset="0"/>
              </a:rPr>
              <a:t>памятник Скорбящей Матери - находятся в южной части мемориального </a:t>
            </a:r>
            <a:endParaRPr lang="ru-RU" sz="2000" dirty="0" smtClean="0">
              <a:solidFill>
                <a:srgbClr val="0082C8"/>
              </a:solidFill>
              <a:latin typeface="Muller Narrow ExtraBold" pitchFamily="2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 dirty="0">
                <a:solidFill>
                  <a:srgbClr val="0082C8"/>
                </a:solidFill>
                <a:latin typeface="Muller Narrow ExtraBold" pitchFamily="2" charset="0"/>
              </a:rPr>
              <a:t> </a:t>
            </a:r>
            <a:r>
              <a:rPr lang="ru-RU" sz="2000" dirty="0" smtClean="0">
                <a:solidFill>
                  <a:srgbClr val="0082C8"/>
                </a:solidFill>
                <a:latin typeface="Muller Narrow ExtraBold" pitchFamily="2" charset="0"/>
              </a:rPr>
              <a:t>  комплекса</a:t>
            </a:r>
            <a:r>
              <a:rPr lang="ru-RU" sz="2000" dirty="0">
                <a:solidFill>
                  <a:srgbClr val="0082C8"/>
                </a:solidFill>
                <a:latin typeface="Muller Narrow ExtraBold" pitchFamily="2" charset="0"/>
              </a:rPr>
              <a:t>, был установлен в 2001 году.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70192" y="731740"/>
            <a:ext cx="11760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82C8"/>
                </a:solidFill>
                <a:latin typeface="Muller Narrow ExtraBold" pitchFamily="2" charset="0"/>
              </a:rPr>
              <a:t>Мемориальный комплекс Долина Славы</a:t>
            </a:r>
          </a:p>
        </p:txBody>
      </p:sp>
    </p:spTree>
    <p:extLst>
      <p:ext uri="{BB962C8B-B14F-4D97-AF65-F5344CB8AC3E}">
        <p14:creationId xmlns:p14="http://schemas.microsoft.com/office/powerpoint/2010/main" val="4063558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600"/>
            <a:ext cx="12239625" cy="710948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37966" y="0"/>
            <a:ext cx="1901659" cy="856220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t>21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33350" y="144960"/>
            <a:ext cx="88582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500"/>
              </a:spcBef>
            </a:pPr>
            <a:r>
              <a:rPr lang="en-US" sz="2800" b="1" dirty="0">
                <a:solidFill>
                  <a:srgbClr val="F05A28"/>
                </a:solidFill>
                <a:latin typeface="Muller Narrow ExtraBold" pitchFamily="2" charset="0"/>
              </a:rPr>
              <a:t>#C</a:t>
            </a:r>
            <a:r>
              <a:rPr lang="ru-RU" sz="2800" b="1" dirty="0">
                <a:solidFill>
                  <a:srgbClr val="F05A28"/>
                </a:solidFill>
                <a:latin typeface="Muller Narrow ExtraBold" pitchFamily="2" charset="0"/>
              </a:rPr>
              <a:t>ЕВЕРПОМНИТ. </a:t>
            </a:r>
            <a:r>
              <a:rPr lang="ru-RU" sz="2800" b="1" dirty="0" smtClean="0">
                <a:solidFill>
                  <a:srgbClr val="F05A28"/>
                </a:solidFill>
                <a:latin typeface="Muller Narrow ExtraBold" pitchFamily="2" charset="0"/>
              </a:rPr>
              <a:t>Путешествие в </a:t>
            </a:r>
            <a:r>
              <a:rPr lang="ru-RU" sz="2800" b="1" dirty="0">
                <a:solidFill>
                  <a:srgbClr val="F05A28"/>
                </a:solidFill>
                <a:latin typeface="Muller Narrow ExtraBold" pitchFamily="2" charset="0"/>
              </a:rPr>
              <a:t>Долину </a:t>
            </a:r>
            <a:r>
              <a:rPr lang="ru-RU" sz="2800" b="1" dirty="0" smtClean="0">
                <a:solidFill>
                  <a:srgbClr val="F05A28"/>
                </a:solidFill>
                <a:latin typeface="Muller Narrow ExtraBold" pitchFamily="2" charset="0"/>
              </a:rPr>
              <a:t>Славы.</a:t>
            </a:r>
            <a:endParaRPr lang="ru-RU" sz="2800" b="1" dirty="0">
              <a:solidFill>
                <a:srgbClr val="F05A28"/>
              </a:solidFill>
              <a:latin typeface="Muller Narrow ExtraBold" pitchFamily="2" charset="0"/>
            </a:endParaRPr>
          </a:p>
        </p:txBody>
      </p:sp>
      <p:pic>
        <p:nvPicPr>
          <p:cNvPr id="11" name="Picture 2" descr="Мемориал павшим защитникам Кольского Заполярья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2150" y="1193405"/>
            <a:ext cx="5419450" cy="4846754"/>
          </a:xfrm>
          <a:prstGeom prst="roundRect">
            <a:avLst>
              <a:gd name="adj" fmla="val 748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endPos="0" dist="5000" dir="5400000" sy="-100000" algn="bl" rotWithShape="0"/>
          </a:effectLst>
        </p:spPr>
      </p:pic>
      <p:sp>
        <p:nvSpPr>
          <p:cNvPr id="14" name="Скругленный прямоугольник 13"/>
          <p:cNvSpPr/>
          <p:nvPr/>
        </p:nvSpPr>
        <p:spPr>
          <a:xfrm>
            <a:off x="10265246" y="5157192"/>
            <a:ext cx="1584176" cy="864096"/>
          </a:xfrm>
          <a:prstGeom prst="roundRect">
            <a:avLst/>
          </a:prstGeom>
          <a:noFill/>
          <a:ln w="38100">
            <a:solidFill>
              <a:srgbClr val="F05A2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0265246" y="5373216"/>
            <a:ext cx="1620957" cy="461665"/>
          </a:xfrm>
          <a:prstGeom prst="rect">
            <a:avLst/>
          </a:prstGeom>
          <a:ln w="38100">
            <a:noFill/>
          </a:ln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82C8"/>
                </a:solidFill>
              </a:rPr>
              <a:t>1457, 5 км </a:t>
            </a:r>
            <a:endParaRPr lang="ru-RU" sz="2400" dirty="0">
              <a:solidFill>
                <a:srgbClr val="0082C8"/>
              </a:solidFill>
            </a:endParaRPr>
          </a:p>
        </p:txBody>
      </p:sp>
      <p:pic>
        <p:nvPicPr>
          <p:cNvPr id="16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tretch>
            <a:fillRect/>
          </a:stretch>
        </p:blipFill>
        <p:spPr bwMode="auto">
          <a:xfrm>
            <a:off x="204925" y="4335363"/>
            <a:ext cx="2943225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Прямоугольник 16"/>
          <p:cNvSpPr/>
          <p:nvPr/>
        </p:nvSpPr>
        <p:spPr>
          <a:xfrm>
            <a:off x="270192" y="731740"/>
            <a:ext cx="11760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82C8"/>
                </a:solidFill>
                <a:latin typeface="Muller Narrow ExtraBold" pitchFamily="2" charset="0"/>
              </a:rPr>
              <a:t>Мемориальный комплекс Долина Славы</a:t>
            </a:r>
          </a:p>
        </p:txBody>
      </p:sp>
    </p:spTree>
    <p:extLst>
      <p:ext uri="{BB962C8B-B14F-4D97-AF65-F5344CB8AC3E}">
        <p14:creationId xmlns:p14="http://schemas.microsoft.com/office/powerpoint/2010/main" val="833237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600"/>
            <a:ext cx="12239625" cy="710948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37966" y="0"/>
            <a:ext cx="1901659" cy="856220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t>22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33350" y="144960"/>
            <a:ext cx="88582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500"/>
              </a:spcBef>
            </a:pPr>
            <a:r>
              <a:rPr lang="en-US" sz="2800" b="1" dirty="0">
                <a:solidFill>
                  <a:srgbClr val="F05A28"/>
                </a:solidFill>
                <a:latin typeface="Muller Narrow ExtraBold" pitchFamily="2" charset="0"/>
              </a:rPr>
              <a:t>#C</a:t>
            </a:r>
            <a:r>
              <a:rPr lang="ru-RU" sz="2800" b="1" dirty="0">
                <a:solidFill>
                  <a:srgbClr val="F05A28"/>
                </a:solidFill>
                <a:latin typeface="Muller Narrow ExtraBold" pitchFamily="2" charset="0"/>
              </a:rPr>
              <a:t>ЕВЕРПОМНИТ. </a:t>
            </a:r>
            <a:r>
              <a:rPr lang="ru-RU" sz="2800" b="1" dirty="0" smtClean="0">
                <a:solidFill>
                  <a:srgbClr val="F05A28"/>
                </a:solidFill>
                <a:latin typeface="Muller Narrow ExtraBold" pitchFamily="2" charset="0"/>
              </a:rPr>
              <a:t>Путешествие в </a:t>
            </a:r>
            <a:r>
              <a:rPr lang="ru-RU" sz="2800" b="1" dirty="0">
                <a:solidFill>
                  <a:srgbClr val="F05A28"/>
                </a:solidFill>
                <a:latin typeface="Muller Narrow ExtraBold" pitchFamily="2" charset="0"/>
              </a:rPr>
              <a:t>Долину </a:t>
            </a:r>
            <a:r>
              <a:rPr lang="ru-RU" sz="2800" b="1" dirty="0" smtClean="0">
                <a:solidFill>
                  <a:srgbClr val="F05A28"/>
                </a:solidFill>
                <a:latin typeface="Muller Narrow ExtraBold" pitchFamily="2" charset="0"/>
              </a:rPr>
              <a:t>Славы.</a:t>
            </a:r>
            <a:endParaRPr lang="ru-RU" sz="2800" b="1" dirty="0">
              <a:solidFill>
                <a:srgbClr val="F05A28"/>
              </a:solidFill>
              <a:latin typeface="Muller Narrow ExtraBold" pitchFamily="2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0265246" y="5157192"/>
            <a:ext cx="1584176" cy="864096"/>
          </a:xfrm>
          <a:prstGeom prst="roundRect">
            <a:avLst/>
          </a:prstGeom>
          <a:noFill/>
          <a:ln w="38100">
            <a:solidFill>
              <a:srgbClr val="F05A2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0265246" y="5373216"/>
            <a:ext cx="1620957" cy="461665"/>
          </a:xfrm>
          <a:prstGeom prst="rect">
            <a:avLst/>
          </a:prstGeom>
          <a:ln w="38100">
            <a:noFill/>
          </a:ln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82C8"/>
                </a:solidFill>
              </a:rPr>
              <a:t>1457, 5 км </a:t>
            </a:r>
            <a:endParaRPr lang="ru-RU" sz="2400" dirty="0">
              <a:solidFill>
                <a:srgbClr val="0082C8"/>
              </a:solidFill>
            </a:endParaRPr>
          </a:p>
        </p:txBody>
      </p:sp>
      <p:pic>
        <p:nvPicPr>
          <p:cNvPr id="15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 bwMode="auto">
          <a:xfrm>
            <a:off x="204925" y="4335363"/>
            <a:ext cx="2943225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" descr="http://s61.radikal.ru/i171/1306/c7/a5a127e39bbc.jpg"/>
          <p:cNvPicPr>
            <a:picLocks noChangeAspect="1" noChangeArrowheads="1"/>
          </p:cNvPicPr>
          <p:nvPr/>
        </p:nvPicPr>
        <p:blipFill rotWithShape="1">
          <a:blip r:embed="rId5" cstate="print"/>
          <a:srcRect t="10278"/>
          <a:stretch/>
        </p:blipFill>
        <p:spPr bwMode="auto">
          <a:xfrm>
            <a:off x="3353075" y="1058052"/>
            <a:ext cx="6243500" cy="4963236"/>
          </a:xfrm>
          <a:prstGeom prst="roundRect">
            <a:avLst>
              <a:gd name="adj" fmla="val 748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endPos="0" dist="5000" dir="5400000" sy="-100000" algn="bl" rotWithShape="0"/>
          </a:effectLst>
        </p:spPr>
      </p:pic>
      <p:sp>
        <p:nvSpPr>
          <p:cNvPr id="17" name="Прямоугольник 16"/>
          <p:cNvSpPr/>
          <p:nvPr/>
        </p:nvSpPr>
        <p:spPr>
          <a:xfrm>
            <a:off x="270192" y="731740"/>
            <a:ext cx="11760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82C8"/>
                </a:solidFill>
                <a:latin typeface="Muller Narrow ExtraBold" pitchFamily="2" charset="0"/>
              </a:rPr>
              <a:t>Мемориальный комплекс Долина Славы</a:t>
            </a:r>
          </a:p>
        </p:txBody>
      </p:sp>
    </p:spTree>
    <p:extLst>
      <p:ext uri="{BB962C8B-B14F-4D97-AF65-F5344CB8AC3E}">
        <p14:creationId xmlns:p14="http://schemas.microsoft.com/office/powerpoint/2010/main" val="2899706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600"/>
            <a:ext cx="12239625" cy="710948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37966" y="0"/>
            <a:ext cx="1901659" cy="856220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t>23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33350" y="144960"/>
            <a:ext cx="88582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500"/>
              </a:spcBef>
            </a:pPr>
            <a:r>
              <a:rPr lang="en-US" sz="2800" b="1" dirty="0">
                <a:solidFill>
                  <a:srgbClr val="F05A28"/>
                </a:solidFill>
                <a:latin typeface="Muller Narrow ExtraBold" pitchFamily="2" charset="0"/>
              </a:rPr>
              <a:t>#C</a:t>
            </a:r>
            <a:r>
              <a:rPr lang="ru-RU" sz="2800" b="1" dirty="0">
                <a:solidFill>
                  <a:srgbClr val="F05A28"/>
                </a:solidFill>
                <a:latin typeface="Muller Narrow ExtraBold" pitchFamily="2" charset="0"/>
              </a:rPr>
              <a:t>ЕВЕРПОМНИТ. </a:t>
            </a:r>
            <a:r>
              <a:rPr lang="ru-RU" sz="2800" b="1" dirty="0" smtClean="0">
                <a:solidFill>
                  <a:srgbClr val="F05A28"/>
                </a:solidFill>
                <a:latin typeface="Muller Narrow ExtraBold" pitchFamily="2" charset="0"/>
              </a:rPr>
              <a:t>Путешествие в </a:t>
            </a:r>
            <a:r>
              <a:rPr lang="ru-RU" sz="2800" b="1" dirty="0">
                <a:solidFill>
                  <a:srgbClr val="F05A28"/>
                </a:solidFill>
                <a:latin typeface="Muller Narrow ExtraBold" pitchFamily="2" charset="0"/>
              </a:rPr>
              <a:t>Долину </a:t>
            </a:r>
            <a:r>
              <a:rPr lang="ru-RU" sz="2800" b="1" dirty="0" smtClean="0">
                <a:solidFill>
                  <a:srgbClr val="F05A28"/>
                </a:solidFill>
                <a:latin typeface="Muller Narrow ExtraBold" pitchFamily="2" charset="0"/>
              </a:rPr>
              <a:t>Славы.</a:t>
            </a:r>
            <a:endParaRPr lang="ru-RU" sz="2800" b="1" dirty="0">
              <a:solidFill>
                <a:srgbClr val="F05A28"/>
              </a:solidFill>
              <a:latin typeface="Muller Narrow ExtraBold" pitchFamily="2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0265246" y="5157192"/>
            <a:ext cx="1584176" cy="864096"/>
          </a:xfrm>
          <a:prstGeom prst="roundRect">
            <a:avLst/>
          </a:prstGeom>
          <a:noFill/>
          <a:ln w="38100">
            <a:solidFill>
              <a:srgbClr val="F05A2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265246" y="5373216"/>
            <a:ext cx="1620957" cy="461665"/>
          </a:xfrm>
          <a:prstGeom prst="rect">
            <a:avLst/>
          </a:prstGeom>
          <a:ln w="38100">
            <a:noFill/>
          </a:ln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82C8"/>
                </a:solidFill>
              </a:rPr>
              <a:t>1448, 8 км </a:t>
            </a:r>
            <a:endParaRPr lang="ru-RU" sz="2400" dirty="0">
              <a:solidFill>
                <a:srgbClr val="0082C8"/>
              </a:solidFill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5896" y="755987"/>
            <a:ext cx="2444433" cy="5351326"/>
          </a:xfrm>
          <a:prstGeom prst="roundRect">
            <a:avLst>
              <a:gd name="adj" fmla="val 748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endPos="0" dist="5000" dir="5400000" sy="-100000" algn="bl" rotWithShape="0"/>
          </a:effec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61647" y="1677634"/>
            <a:ext cx="3462454" cy="3240000"/>
          </a:xfrm>
          <a:prstGeom prst="roundRect">
            <a:avLst>
              <a:gd name="adj" fmla="val 748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endPos="0" dist="5000" dir="5400000" sy="-100000" algn="bl" rotWithShape="0"/>
          </a:effectLst>
        </p:spPr>
      </p:pic>
      <p:pic>
        <p:nvPicPr>
          <p:cNvPr id="15" name="Picture 5" descr="http://uploads.stells.info/UaQTVx4cN6mKpsTPZBoSK4CrGUs=/600x400/a%2Fb7%2Fab708b5909589e7f3ca689c104c98a9d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76225" y="1672891"/>
            <a:ext cx="4569899" cy="3240000"/>
          </a:xfrm>
          <a:prstGeom prst="roundRect">
            <a:avLst>
              <a:gd name="adj" fmla="val 748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endPos="0" dist="5000" dir="5400000" sy="-100000" algn="bl" rotWithShape="0"/>
          </a:effectLst>
        </p:spPr>
      </p:pic>
      <p:sp>
        <p:nvSpPr>
          <p:cNvPr id="17" name="Прямоугольник 16"/>
          <p:cNvSpPr/>
          <p:nvPr/>
        </p:nvSpPr>
        <p:spPr>
          <a:xfrm>
            <a:off x="270192" y="731740"/>
            <a:ext cx="11760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82C8"/>
                </a:solidFill>
                <a:latin typeface="Muller Narrow ExtraBold" pitchFamily="2" charset="0"/>
              </a:rPr>
              <a:t>Мемориальный комплекс Долина Славы</a:t>
            </a:r>
          </a:p>
        </p:txBody>
      </p:sp>
    </p:spTree>
    <p:extLst>
      <p:ext uri="{BB962C8B-B14F-4D97-AF65-F5344CB8AC3E}">
        <p14:creationId xmlns:p14="http://schemas.microsoft.com/office/powerpoint/2010/main" val="1090213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600"/>
            <a:ext cx="12239625" cy="710948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37966" y="0"/>
            <a:ext cx="1901659" cy="856220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t>24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33350" y="144960"/>
            <a:ext cx="88582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500"/>
              </a:spcBef>
            </a:pPr>
            <a:r>
              <a:rPr lang="en-US" sz="2800" b="1" dirty="0">
                <a:solidFill>
                  <a:srgbClr val="F05A28"/>
                </a:solidFill>
                <a:latin typeface="Muller Narrow ExtraBold" pitchFamily="2" charset="0"/>
              </a:rPr>
              <a:t>#C</a:t>
            </a:r>
            <a:r>
              <a:rPr lang="ru-RU" sz="2800" b="1" dirty="0">
                <a:solidFill>
                  <a:srgbClr val="F05A28"/>
                </a:solidFill>
                <a:latin typeface="Muller Narrow ExtraBold" pitchFamily="2" charset="0"/>
              </a:rPr>
              <a:t>ЕВЕРПОМНИТ. </a:t>
            </a:r>
            <a:r>
              <a:rPr lang="ru-RU" sz="2800" b="1" dirty="0" smtClean="0">
                <a:solidFill>
                  <a:srgbClr val="F05A28"/>
                </a:solidFill>
                <a:latin typeface="Muller Narrow ExtraBold" pitchFamily="2" charset="0"/>
              </a:rPr>
              <a:t>Путешествие в </a:t>
            </a:r>
            <a:r>
              <a:rPr lang="ru-RU" sz="2800" b="1" dirty="0">
                <a:solidFill>
                  <a:srgbClr val="F05A28"/>
                </a:solidFill>
                <a:latin typeface="Muller Narrow ExtraBold" pitchFamily="2" charset="0"/>
              </a:rPr>
              <a:t>Долину </a:t>
            </a:r>
            <a:r>
              <a:rPr lang="ru-RU" sz="2800" b="1" dirty="0" smtClean="0">
                <a:solidFill>
                  <a:srgbClr val="F05A28"/>
                </a:solidFill>
                <a:latin typeface="Muller Narrow ExtraBold" pitchFamily="2" charset="0"/>
              </a:rPr>
              <a:t>Славы.</a:t>
            </a:r>
            <a:endParaRPr lang="ru-RU" sz="2800" b="1" dirty="0">
              <a:solidFill>
                <a:srgbClr val="F05A28"/>
              </a:solidFill>
              <a:latin typeface="Muller Narrow ExtraBold" pitchFamily="2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0265246" y="5157192"/>
            <a:ext cx="1584176" cy="864096"/>
          </a:xfrm>
          <a:prstGeom prst="roundRect">
            <a:avLst/>
          </a:prstGeom>
          <a:noFill/>
          <a:ln w="38100">
            <a:solidFill>
              <a:srgbClr val="F05A2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265246" y="5373216"/>
            <a:ext cx="1620957" cy="461665"/>
          </a:xfrm>
          <a:prstGeom prst="rect">
            <a:avLst/>
          </a:prstGeom>
          <a:ln w="38100">
            <a:noFill/>
          </a:ln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82C8"/>
                </a:solidFill>
              </a:rPr>
              <a:t>1448, 8 км </a:t>
            </a:r>
            <a:endParaRPr lang="ru-RU" sz="2400" dirty="0">
              <a:solidFill>
                <a:srgbClr val="0082C8"/>
              </a:solidFill>
            </a:endParaRPr>
          </a:p>
        </p:txBody>
      </p:sp>
      <p:pic>
        <p:nvPicPr>
          <p:cNvPr id="11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 bwMode="auto">
          <a:xfrm>
            <a:off x="204925" y="4335363"/>
            <a:ext cx="2943225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" descr="http://s018.radikal.ru/i528/1306/b9/575d2892d60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29025" y="1318107"/>
            <a:ext cx="5362575" cy="4751275"/>
          </a:xfrm>
          <a:prstGeom prst="roundRect">
            <a:avLst>
              <a:gd name="adj" fmla="val 748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endPos="0" dist="5000" dir="5400000" sy="-100000" algn="bl" rotWithShape="0"/>
          </a:effectLst>
        </p:spPr>
      </p:pic>
      <p:sp>
        <p:nvSpPr>
          <p:cNvPr id="13" name="Прямоугольник 12"/>
          <p:cNvSpPr/>
          <p:nvPr/>
        </p:nvSpPr>
        <p:spPr>
          <a:xfrm>
            <a:off x="270192" y="731740"/>
            <a:ext cx="11760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82C8"/>
                </a:solidFill>
                <a:latin typeface="Muller Narrow ExtraBold" pitchFamily="2" charset="0"/>
              </a:rPr>
              <a:t>Мемориальный комплекс Долина Славы</a:t>
            </a:r>
          </a:p>
        </p:txBody>
      </p:sp>
    </p:spTree>
    <p:extLst>
      <p:ext uri="{BB962C8B-B14F-4D97-AF65-F5344CB8AC3E}">
        <p14:creationId xmlns:p14="http://schemas.microsoft.com/office/powerpoint/2010/main" val="2382456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600"/>
            <a:ext cx="12239625" cy="710948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37966" y="0"/>
            <a:ext cx="1901659" cy="856220"/>
          </a:xfrm>
          <a:prstGeom prst="rect">
            <a:avLst/>
          </a:prstGeom>
        </p:spPr>
      </p:pic>
      <p:pic>
        <p:nvPicPr>
          <p:cNvPr id="11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tretch>
            <a:fillRect/>
          </a:stretch>
        </p:blipFill>
        <p:spPr bwMode="auto">
          <a:xfrm>
            <a:off x="204925" y="4335363"/>
            <a:ext cx="2943225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t>25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33350" y="144960"/>
            <a:ext cx="88582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500"/>
              </a:spcBef>
            </a:pPr>
            <a:r>
              <a:rPr lang="en-US" sz="2800" b="1" dirty="0">
                <a:solidFill>
                  <a:srgbClr val="F05A28"/>
                </a:solidFill>
                <a:latin typeface="Muller Narrow ExtraBold" pitchFamily="2" charset="0"/>
              </a:rPr>
              <a:t>#C</a:t>
            </a:r>
            <a:r>
              <a:rPr lang="ru-RU" sz="2800" b="1" dirty="0">
                <a:solidFill>
                  <a:srgbClr val="F05A28"/>
                </a:solidFill>
                <a:latin typeface="Muller Narrow ExtraBold" pitchFamily="2" charset="0"/>
              </a:rPr>
              <a:t>ЕВЕРПОМНИТ. </a:t>
            </a:r>
            <a:r>
              <a:rPr lang="ru-RU" sz="2800" b="1" dirty="0" smtClean="0">
                <a:solidFill>
                  <a:srgbClr val="F05A28"/>
                </a:solidFill>
                <a:latin typeface="Muller Narrow ExtraBold" pitchFamily="2" charset="0"/>
              </a:rPr>
              <a:t>Путешествие в </a:t>
            </a:r>
            <a:r>
              <a:rPr lang="ru-RU" sz="2800" b="1" dirty="0">
                <a:solidFill>
                  <a:srgbClr val="F05A28"/>
                </a:solidFill>
                <a:latin typeface="Muller Narrow ExtraBold" pitchFamily="2" charset="0"/>
              </a:rPr>
              <a:t>Долину </a:t>
            </a:r>
            <a:r>
              <a:rPr lang="ru-RU" sz="2800" b="1" dirty="0" smtClean="0">
                <a:solidFill>
                  <a:srgbClr val="F05A28"/>
                </a:solidFill>
                <a:latin typeface="Muller Narrow ExtraBold" pitchFamily="2" charset="0"/>
              </a:rPr>
              <a:t>Славы.</a:t>
            </a:r>
            <a:endParaRPr lang="ru-RU" sz="2800" b="1" dirty="0">
              <a:solidFill>
                <a:srgbClr val="F05A28"/>
              </a:solidFill>
              <a:latin typeface="Muller Narrow ExtraBold" pitchFamily="2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0265246" y="5157192"/>
            <a:ext cx="1584176" cy="864096"/>
          </a:xfrm>
          <a:prstGeom prst="roundRect">
            <a:avLst/>
          </a:prstGeom>
          <a:noFill/>
          <a:ln w="38100">
            <a:solidFill>
              <a:srgbClr val="F05A2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265246" y="5373216"/>
            <a:ext cx="1620957" cy="461665"/>
          </a:xfrm>
          <a:prstGeom prst="rect">
            <a:avLst/>
          </a:prstGeom>
          <a:ln w="38100">
            <a:noFill/>
          </a:ln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82C8"/>
                </a:solidFill>
              </a:rPr>
              <a:t>1448, 8 км </a:t>
            </a:r>
            <a:endParaRPr lang="ru-RU" sz="2400" dirty="0">
              <a:solidFill>
                <a:srgbClr val="0082C8"/>
              </a:solidFill>
            </a:endParaRPr>
          </a:p>
        </p:txBody>
      </p:sp>
      <p:pic>
        <p:nvPicPr>
          <p:cNvPr id="15" name="Picture 2" descr="http://www.tvplaneta.ru/forum/uploads/gallery/album_1476/gallery_7738_1476_21814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16617" y="1277045"/>
            <a:ext cx="5467350" cy="4799457"/>
          </a:xfrm>
          <a:prstGeom prst="roundRect">
            <a:avLst>
              <a:gd name="adj" fmla="val 748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endPos="0" dist="5000" dir="5400000" sy="-100000" algn="bl" rotWithShape="0"/>
          </a:effectLst>
        </p:spPr>
      </p:pic>
      <p:sp>
        <p:nvSpPr>
          <p:cNvPr id="13" name="Прямоугольник 12"/>
          <p:cNvSpPr/>
          <p:nvPr/>
        </p:nvSpPr>
        <p:spPr>
          <a:xfrm>
            <a:off x="270192" y="731740"/>
            <a:ext cx="11760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82C8"/>
                </a:solidFill>
                <a:latin typeface="Muller Narrow ExtraBold" pitchFamily="2" charset="0"/>
              </a:rPr>
              <a:t>Мемориальный комплекс Долина Славы</a:t>
            </a:r>
          </a:p>
        </p:txBody>
      </p:sp>
    </p:spTree>
    <p:extLst>
      <p:ext uri="{BB962C8B-B14F-4D97-AF65-F5344CB8AC3E}">
        <p14:creationId xmlns:p14="http://schemas.microsoft.com/office/powerpoint/2010/main" val="24915919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600"/>
            <a:ext cx="12239625" cy="710948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37966" y="0"/>
            <a:ext cx="1901659" cy="856220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t>26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33350" y="144960"/>
            <a:ext cx="88582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500"/>
              </a:spcBef>
            </a:pPr>
            <a:r>
              <a:rPr lang="en-US" sz="2800" b="1" dirty="0">
                <a:solidFill>
                  <a:srgbClr val="F05A28"/>
                </a:solidFill>
                <a:latin typeface="Muller Narrow ExtraBold" pitchFamily="2" charset="0"/>
              </a:rPr>
              <a:t>#C</a:t>
            </a:r>
            <a:r>
              <a:rPr lang="ru-RU" sz="2800" b="1" dirty="0">
                <a:solidFill>
                  <a:srgbClr val="F05A28"/>
                </a:solidFill>
                <a:latin typeface="Muller Narrow ExtraBold" pitchFamily="2" charset="0"/>
              </a:rPr>
              <a:t>ЕВЕРПОМНИТ. </a:t>
            </a:r>
            <a:r>
              <a:rPr lang="ru-RU" sz="2800" b="1" dirty="0" smtClean="0">
                <a:solidFill>
                  <a:srgbClr val="F05A28"/>
                </a:solidFill>
                <a:latin typeface="Muller Narrow ExtraBold" pitchFamily="2" charset="0"/>
              </a:rPr>
              <a:t>Путешествие в </a:t>
            </a:r>
            <a:r>
              <a:rPr lang="ru-RU" sz="2800" b="1" dirty="0">
                <a:solidFill>
                  <a:srgbClr val="F05A28"/>
                </a:solidFill>
                <a:latin typeface="Muller Narrow ExtraBold" pitchFamily="2" charset="0"/>
              </a:rPr>
              <a:t>Долину </a:t>
            </a:r>
            <a:r>
              <a:rPr lang="ru-RU" sz="2800" b="1" dirty="0" smtClean="0">
                <a:solidFill>
                  <a:srgbClr val="F05A28"/>
                </a:solidFill>
                <a:latin typeface="Muller Narrow ExtraBold" pitchFamily="2" charset="0"/>
              </a:rPr>
              <a:t>Славы.</a:t>
            </a:r>
            <a:endParaRPr lang="ru-RU" sz="2800" b="1" dirty="0">
              <a:solidFill>
                <a:srgbClr val="F05A28"/>
              </a:solidFill>
              <a:latin typeface="Muller Narrow ExtraBold" pitchFamily="2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0265246" y="5157192"/>
            <a:ext cx="1584176" cy="864096"/>
          </a:xfrm>
          <a:prstGeom prst="roundRect">
            <a:avLst/>
          </a:prstGeom>
          <a:noFill/>
          <a:ln w="38100">
            <a:solidFill>
              <a:srgbClr val="F05A2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265246" y="5373216"/>
            <a:ext cx="1620957" cy="461665"/>
          </a:xfrm>
          <a:prstGeom prst="rect">
            <a:avLst/>
          </a:prstGeom>
          <a:ln w="38100">
            <a:noFill/>
          </a:ln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82C8"/>
                </a:solidFill>
              </a:rPr>
              <a:t>1448, 8 км </a:t>
            </a:r>
            <a:endParaRPr lang="ru-RU" sz="2400" dirty="0">
              <a:solidFill>
                <a:srgbClr val="0082C8"/>
              </a:solidFill>
            </a:endParaRPr>
          </a:p>
        </p:txBody>
      </p:sp>
      <p:pic>
        <p:nvPicPr>
          <p:cNvPr id="11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 bwMode="auto">
          <a:xfrm>
            <a:off x="204925" y="4335363"/>
            <a:ext cx="2943225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Прямоугольник 13"/>
          <p:cNvSpPr/>
          <p:nvPr/>
        </p:nvSpPr>
        <p:spPr>
          <a:xfrm>
            <a:off x="392112" y="570470"/>
            <a:ext cx="11760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82C8"/>
                </a:solidFill>
                <a:latin typeface="Muller Narrow ExtraBold" pitchFamily="2" charset="0"/>
              </a:rPr>
              <a:t>Мемориальный комплекс Долина </a:t>
            </a:r>
            <a:r>
              <a:rPr lang="ru-RU" sz="2400" b="1" dirty="0" smtClean="0">
                <a:solidFill>
                  <a:srgbClr val="0082C8"/>
                </a:solidFill>
                <a:latin typeface="Muller Narrow ExtraBold" pitchFamily="2" charset="0"/>
              </a:rPr>
              <a:t>Славы</a:t>
            </a:r>
          </a:p>
          <a:p>
            <a:pPr algn="ctr"/>
            <a:r>
              <a:rPr lang="ru-RU" sz="2400" b="1" dirty="0">
                <a:solidFill>
                  <a:srgbClr val="0082C8"/>
                </a:solidFill>
                <a:latin typeface="Muller Narrow ExtraBold" pitchFamily="2" charset="0"/>
              </a:rPr>
              <a:t>Ворота на мемориальное кладбище </a:t>
            </a:r>
          </a:p>
        </p:txBody>
      </p:sp>
      <p:pic>
        <p:nvPicPr>
          <p:cNvPr id="13" name="Picture 2" descr="http://s017.radikal.ru/i403/1306/ed/ba09c73fb52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6601" y="1447190"/>
            <a:ext cx="2970654" cy="4680000"/>
          </a:xfrm>
          <a:prstGeom prst="roundRect">
            <a:avLst>
              <a:gd name="adj" fmla="val 748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endPos="0" dist="5000" dir="5400000" sy="-100000" algn="bl" rotWithShape="0"/>
          </a:effectLst>
        </p:spPr>
      </p:pic>
      <p:pic>
        <p:nvPicPr>
          <p:cNvPr id="15" name="Picture 4" descr="http://s019.radikal.ru/i629/1306/07/5c624527cc89.jpg"/>
          <p:cNvPicPr>
            <a:picLocks noChangeAspect="1" noChangeArrowheads="1"/>
          </p:cNvPicPr>
          <p:nvPr/>
        </p:nvPicPr>
        <p:blipFill rotWithShape="1">
          <a:blip r:embed="rId6" cstate="print"/>
          <a:srcRect l="5871" r="5713"/>
          <a:stretch/>
        </p:blipFill>
        <p:spPr bwMode="auto">
          <a:xfrm>
            <a:off x="6743700" y="1401467"/>
            <a:ext cx="3036533" cy="4680000"/>
          </a:xfrm>
          <a:prstGeom prst="roundRect">
            <a:avLst>
              <a:gd name="adj" fmla="val 748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endPos="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166055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600"/>
            <a:ext cx="12239625" cy="710948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37966" y="0"/>
            <a:ext cx="1901659" cy="856220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t>27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33350" y="144960"/>
            <a:ext cx="88582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500"/>
              </a:spcBef>
            </a:pPr>
            <a:r>
              <a:rPr lang="en-US" sz="2800" b="1" dirty="0">
                <a:solidFill>
                  <a:srgbClr val="F05A28"/>
                </a:solidFill>
                <a:latin typeface="Muller Narrow ExtraBold" pitchFamily="2" charset="0"/>
              </a:rPr>
              <a:t>#C</a:t>
            </a:r>
            <a:r>
              <a:rPr lang="ru-RU" sz="2800" b="1" dirty="0">
                <a:solidFill>
                  <a:srgbClr val="F05A28"/>
                </a:solidFill>
                <a:latin typeface="Muller Narrow ExtraBold" pitchFamily="2" charset="0"/>
              </a:rPr>
              <a:t>ЕВЕРПОМНИТ. </a:t>
            </a:r>
            <a:r>
              <a:rPr lang="ru-RU" sz="2800" b="1" dirty="0" smtClean="0">
                <a:solidFill>
                  <a:srgbClr val="F05A28"/>
                </a:solidFill>
                <a:latin typeface="Muller Narrow ExtraBold" pitchFamily="2" charset="0"/>
              </a:rPr>
              <a:t>Путешествие в </a:t>
            </a:r>
            <a:r>
              <a:rPr lang="ru-RU" sz="2800" b="1" dirty="0">
                <a:solidFill>
                  <a:srgbClr val="F05A28"/>
                </a:solidFill>
                <a:latin typeface="Muller Narrow ExtraBold" pitchFamily="2" charset="0"/>
              </a:rPr>
              <a:t>Долину </a:t>
            </a:r>
            <a:r>
              <a:rPr lang="ru-RU" sz="2800" b="1" dirty="0" smtClean="0">
                <a:solidFill>
                  <a:srgbClr val="F05A28"/>
                </a:solidFill>
                <a:latin typeface="Muller Narrow ExtraBold" pitchFamily="2" charset="0"/>
              </a:rPr>
              <a:t>Славы.</a:t>
            </a:r>
            <a:endParaRPr lang="ru-RU" sz="2800" b="1" dirty="0">
              <a:solidFill>
                <a:srgbClr val="F05A28"/>
              </a:solidFill>
              <a:latin typeface="Muller Narrow ExtraBold" pitchFamily="2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0265246" y="5157192"/>
            <a:ext cx="1584176" cy="864096"/>
          </a:xfrm>
          <a:prstGeom prst="roundRect">
            <a:avLst/>
          </a:prstGeom>
          <a:noFill/>
          <a:ln w="38100">
            <a:solidFill>
              <a:srgbClr val="F05A2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265246" y="5373216"/>
            <a:ext cx="1620957" cy="461665"/>
          </a:xfrm>
          <a:prstGeom prst="rect">
            <a:avLst/>
          </a:prstGeom>
          <a:ln w="38100">
            <a:noFill/>
          </a:ln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82C8"/>
                </a:solidFill>
              </a:rPr>
              <a:t>1448, 8 км </a:t>
            </a:r>
            <a:endParaRPr lang="ru-RU" sz="2400" dirty="0">
              <a:solidFill>
                <a:srgbClr val="0082C8"/>
              </a:solidFill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3080" y="1193405"/>
            <a:ext cx="2938270" cy="4909459"/>
          </a:xfrm>
          <a:prstGeom prst="roundRect">
            <a:avLst>
              <a:gd name="adj" fmla="val 748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endPos="0" dist="5000" dir="5400000" sy="-100000" algn="bl" rotWithShape="0"/>
          </a:effectLst>
        </p:spPr>
      </p:pic>
      <p:pic>
        <p:nvPicPr>
          <p:cNvPr id="15" name="Picture 4" descr="Выставка &quot;Победители. . Солдаты великой войны&quot; Новости шоу б…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63165" y="1189683"/>
            <a:ext cx="3582939" cy="2520000"/>
          </a:xfrm>
          <a:prstGeom prst="roundRect">
            <a:avLst>
              <a:gd name="adj" fmla="val 748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endPos="0" dist="5000" dir="5400000" sy="-100000" algn="bl" rotWithShape="0"/>
          </a:effectLst>
        </p:spPr>
      </p:pic>
      <p:pic>
        <p:nvPicPr>
          <p:cNvPr id="16" name="Picture 6" descr="Солдаты Советской армии в годы Великой Отечественной Войны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22866" y="1178354"/>
            <a:ext cx="3629629" cy="2520000"/>
          </a:xfrm>
          <a:prstGeom prst="roundRect">
            <a:avLst>
              <a:gd name="adj" fmla="val 748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endPos="0" dist="5000" dir="5400000" sy="-100000" algn="bl" rotWithShape="0"/>
          </a:effectLst>
        </p:spPr>
      </p:pic>
      <p:pic>
        <p:nvPicPr>
          <p:cNvPr id="17" name="Picture 8" descr="Томск &quot; На Новособорной откроется фотовыставка &quot;Лица Победы"/>
          <p:cNvPicPr>
            <a:picLocks noChangeAspect="1" noChangeArrowheads="1"/>
          </p:cNvPicPr>
          <p:nvPr/>
        </p:nvPicPr>
        <p:blipFill rotWithShape="1">
          <a:blip r:embed="rId7" cstate="print"/>
          <a:srcRect t="11709"/>
          <a:stretch/>
        </p:blipFill>
        <p:spPr bwMode="auto">
          <a:xfrm>
            <a:off x="4897403" y="3867150"/>
            <a:ext cx="3494400" cy="2224944"/>
          </a:xfrm>
          <a:prstGeom prst="roundRect">
            <a:avLst>
              <a:gd name="adj" fmla="val 748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endPos="0" dist="5000" dir="5400000" sy="-100000" algn="bl" rotWithShape="0"/>
          </a:effectLst>
        </p:spPr>
      </p:pic>
      <p:sp>
        <p:nvSpPr>
          <p:cNvPr id="18" name="Прямоугольник 17"/>
          <p:cNvSpPr/>
          <p:nvPr/>
        </p:nvSpPr>
        <p:spPr>
          <a:xfrm>
            <a:off x="270192" y="731740"/>
            <a:ext cx="11760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82C8"/>
                </a:solidFill>
                <a:latin typeface="Muller Narrow ExtraBold" pitchFamily="2" charset="0"/>
              </a:rPr>
              <a:t>Мемориальный комплекс Долина Славы</a:t>
            </a:r>
          </a:p>
        </p:txBody>
      </p:sp>
    </p:spTree>
    <p:extLst>
      <p:ext uri="{BB962C8B-B14F-4D97-AF65-F5344CB8AC3E}">
        <p14:creationId xmlns:p14="http://schemas.microsoft.com/office/powerpoint/2010/main" val="414483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600"/>
            <a:ext cx="12239625" cy="710948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37966" y="0"/>
            <a:ext cx="1901659" cy="856220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t>28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33350" y="144960"/>
            <a:ext cx="88582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500"/>
              </a:spcBef>
            </a:pPr>
            <a:r>
              <a:rPr lang="en-US" sz="2800" b="1" dirty="0">
                <a:solidFill>
                  <a:srgbClr val="F05A28"/>
                </a:solidFill>
                <a:latin typeface="Muller Narrow ExtraBold" pitchFamily="2" charset="0"/>
              </a:rPr>
              <a:t>#C</a:t>
            </a:r>
            <a:r>
              <a:rPr lang="ru-RU" sz="2800" b="1" dirty="0">
                <a:solidFill>
                  <a:srgbClr val="F05A28"/>
                </a:solidFill>
                <a:latin typeface="Muller Narrow ExtraBold" pitchFamily="2" charset="0"/>
              </a:rPr>
              <a:t>ЕВЕРПОМНИТ. </a:t>
            </a:r>
            <a:r>
              <a:rPr lang="ru-RU" sz="2800" b="1" dirty="0" smtClean="0">
                <a:solidFill>
                  <a:srgbClr val="F05A28"/>
                </a:solidFill>
                <a:latin typeface="Muller Narrow ExtraBold" pitchFamily="2" charset="0"/>
              </a:rPr>
              <a:t>Путешествие в </a:t>
            </a:r>
            <a:r>
              <a:rPr lang="ru-RU" sz="2800" b="1" dirty="0">
                <a:solidFill>
                  <a:srgbClr val="F05A28"/>
                </a:solidFill>
                <a:latin typeface="Muller Narrow ExtraBold" pitchFamily="2" charset="0"/>
              </a:rPr>
              <a:t>Долину </a:t>
            </a:r>
            <a:r>
              <a:rPr lang="ru-RU" sz="2800" b="1" dirty="0" smtClean="0">
                <a:solidFill>
                  <a:srgbClr val="F05A28"/>
                </a:solidFill>
                <a:latin typeface="Muller Narrow ExtraBold" pitchFamily="2" charset="0"/>
              </a:rPr>
              <a:t>Славы.</a:t>
            </a:r>
            <a:endParaRPr lang="ru-RU" sz="2800" b="1" dirty="0">
              <a:solidFill>
                <a:srgbClr val="F05A28"/>
              </a:solidFill>
              <a:latin typeface="Muller Narrow ExtraBold" pitchFamily="2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0265246" y="5157192"/>
            <a:ext cx="1584176" cy="864096"/>
          </a:xfrm>
          <a:prstGeom prst="roundRect">
            <a:avLst/>
          </a:prstGeom>
          <a:noFill/>
          <a:ln w="38100">
            <a:solidFill>
              <a:srgbClr val="F05A2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265246" y="5373216"/>
            <a:ext cx="1620957" cy="461665"/>
          </a:xfrm>
          <a:prstGeom prst="rect">
            <a:avLst/>
          </a:prstGeom>
          <a:ln w="38100">
            <a:noFill/>
          </a:ln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82C8"/>
                </a:solidFill>
              </a:rPr>
              <a:t>1448, 8 км </a:t>
            </a:r>
            <a:endParaRPr lang="ru-RU" sz="2400" dirty="0">
              <a:solidFill>
                <a:srgbClr val="0082C8"/>
              </a:solidFill>
            </a:endParaRPr>
          </a:p>
        </p:txBody>
      </p:sp>
      <p:pic>
        <p:nvPicPr>
          <p:cNvPr id="11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 bwMode="auto">
          <a:xfrm>
            <a:off x="204925" y="4335363"/>
            <a:ext cx="2943225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Кольский полуостров - Долина Славы"/>
          <p:cNvPicPr>
            <a:picLocks noChangeAspect="1" noChangeArrowheads="1"/>
          </p:cNvPicPr>
          <p:nvPr/>
        </p:nvPicPr>
        <p:blipFill rotWithShape="1">
          <a:blip r:embed="rId5" cstate="print"/>
          <a:srcRect t="14919"/>
          <a:stretch/>
        </p:blipFill>
        <p:spPr bwMode="auto">
          <a:xfrm>
            <a:off x="7580759" y="1356352"/>
            <a:ext cx="4538714" cy="2572208"/>
          </a:xfrm>
          <a:prstGeom prst="roundRect">
            <a:avLst>
              <a:gd name="adj" fmla="val 748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endPos="0" dist="5000" dir="5400000" sy="-100000" algn="bl" rotWithShape="0"/>
          </a:effectLst>
        </p:spPr>
      </p:pic>
      <p:pic>
        <p:nvPicPr>
          <p:cNvPr id="15" name="Picture 4" descr="Кольский полуостров - Долина Славы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03052" y="3032254"/>
            <a:ext cx="4464496" cy="3024336"/>
          </a:xfrm>
          <a:prstGeom prst="roundRect">
            <a:avLst>
              <a:gd name="adj" fmla="val 748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endPos="0" dist="5000" dir="5400000" sy="-100000" algn="bl" rotWithShape="0"/>
          </a:effectLst>
        </p:spPr>
      </p:pic>
      <p:pic>
        <p:nvPicPr>
          <p:cNvPr id="16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0921377">
            <a:off x="716854" y="854572"/>
            <a:ext cx="2230772" cy="3332611"/>
          </a:xfrm>
          <a:prstGeom prst="roundRect">
            <a:avLst>
              <a:gd name="adj" fmla="val 748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endPos="0" dist="5000" dir="5400000" sy="-100000" algn="bl" rotWithShape="0"/>
          </a:effectLst>
        </p:spPr>
      </p:pic>
      <p:sp>
        <p:nvSpPr>
          <p:cNvPr id="17" name="Прямоугольник 16"/>
          <p:cNvSpPr/>
          <p:nvPr/>
        </p:nvSpPr>
        <p:spPr>
          <a:xfrm>
            <a:off x="270192" y="731740"/>
            <a:ext cx="11760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82C8"/>
                </a:solidFill>
                <a:latin typeface="Muller Narrow ExtraBold" pitchFamily="2" charset="0"/>
              </a:rPr>
              <a:t>Мемориальный комплекс Долина Славы</a:t>
            </a:r>
          </a:p>
        </p:txBody>
      </p:sp>
    </p:spTree>
    <p:extLst>
      <p:ext uri="{BB962C8B-B14F-4D97-AF65-F5344CB8AC3E}">
        <p14:creationId xmlns:p14="http://schemas.microsoft.com/office/powerpoint/2010/main" val="3832872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600"/>
            <a:ext cx="12239625" cy="710948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37966" y="0"/>
            <a:ext cx="1901659" cy="856220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t>29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33350" y="144960"/>
            <a:ext cx="88582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500"/>
              </a:spcBef>
            </a:pPr>
            <a:r>
              <a:rPr lang="en-US" sz="2800" b="1" dirty="0">
                <a:solidFill>
                  <a:srgbClr val="F05A28"/>
                </a:solidFill>
                <a:latin typeface="Muller Narrow ExtraBold" pitchFamily="2" charset="0"/>
              </a:rPr>
              <a:t>#C</a:t>
            </a:r>
            <a:r>
              <a:rPr lang="ru-RU" sz="2800" b="1" dirty="0">
                <a:solidFill>
                  <a:srgbClr val="F05A28"/>
                </a:solidFill>
                <a:latin typeface="Muller Narrow ExtraBold" pitchFamily="2" charset="0"/>
              </a:rPr>
              <a:t>ЕВЕРПОМНИТ. </a:t>
            </a:r>
            <a:r>
              <a:rPr lang="ru-RU" sz="2800" b="1" dirty="0" smtClean="0">
                <a:solidFill>
                  <a:srgbClr val="F05A28"/>
                </a:solidFill>
                <a:latin typeface="Muller Narrow ExtraBold" pitchFamily="2" charset="0"/>
              </a:rPr>
              <a:t>Путешествие в </a:t>
            </a:r>
            <a:r>
              <a:rPr lang="ru-RU" sz="2800" b="1" dirty="0">
                <a:solidFill>
                  <a:srgbClr val="F05A28"/>
                </a:solidFill>
                <a:latin typeface="Muller Narrow ExtraBold" pitchFamily="2" charset="0"/>
              </a:rPr>
              <a:t>Долину </a:t>
            </a:r>
            <a:r>
              <a:rPr lang="ru-RU" sz="2800" b="1" dirty="0" smtClean="0">
                <a:solidFill>
                  <a:srgbClr val="F05A28"/>
                </a:solidFill>
                <a:latin typeface="Muller Narrow ExtraBold" pitchFamily="2" charset="0"/>
              </a:rPr>
              <a:t>Славы.</a:t>
            </a:r>
            <a:endParaRPr lang="ru-RU" sz="2800" b="1" dirty="0">
              <a:solidFill>
                <a:srgbClr val="F05A28"/>
              </a:solidFill>
              <a:latin typeface="Muller Narrow ExtraBold" pitchFamily="2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0265246" y="5157192"/>
            <a:ext cx="1584176" cy="864096"/>
          </a:xfrm>
          <a:prstGeom prst="roundRect">
            <a:avLst/>
          </a:prstGeom>
          <a:noFill/>
          <a:ln w="38100">
            <a:solidFill>
              <a:srgbClr val="F05A2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265246" y="5373216"/>
            <a:ext cx="1620957" cy="461665"/>
          </a:xfrm>
          <a:prstGeom prst="rect">
            <a:avLst/>
          </a:prstGeom>
          <a:ln w="38100">
            <a:noFill/>
          </a:ln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82C8"/>
                </a:solidFill>
              </a:rPr>
              <a:t>1448, 8 км </a:t>
            </a:r>
            <a:endParaRPr lang="ru-RU" sz="2400" dirty="0">
              <a:solidFill>
                <a:srgbClr val="0082C8"/>
              </a:solidFill>
            </a:endParaRPr>
          </a:p>
        </p:txBody>
      </p:sp>
      <p:pic>
        <p:nvPicPr>
          <p:cNvPr id="11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 bwMode="auto">
          <a:xfrm>
            <a:off x="204925" y="4335363"/>
            <a:ext cx="2943225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http://nezabudem.net/uploads/place_photo/1023/normal_DSCN089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80949" y="1256965"/>
            <a:ext cx="5377302" cy="4764323"/>
          </a:xfrm>
          <a:prstGeom prst="roundRect">
            <a:avLst>
              <a:gd name="adj" fmla="val 748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endPos="0" dist="5000" dir="5400000" sy="-100000" algn="bl" rotWithShape="0"/>
          </a:effectLst>
        </p:spPr>
      </p:pic>
      <p:sp>
        <p:nvSpPr>
          <p:cNvPr id="15" name="Прямоугольник 14"/>
          <p:cNvSpPr/>
          <p:nvPr/>
        </p:nvSpPr>
        <p:spPr>
          <a:xfrm>
            <a:off x="270192" y="731740"/>
            <a:ext cx="11760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82C8"/>
                </a:solidFill>
                <a:latin typeface="Muller Narrow ExtraBold" pitchFamily="2" charset="0"/>
              </a:rPr>
              <a:t>Мемориальный комплекс Долина Славы</a:t>
            </a:r>
          </a:p>
        </p:txBody>
      </p:sp>
    </p:spTree>
    <p:extLst>
      <p:ext uri="{BB962C8B-B14F-4D97-AF65-F5344CB8AC3E}">
        <p14:creationId xmlns:p14="http://schemas.microsoft.com/office/powerpoint/2010/main" val="2605636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600"/>
            <a:ext cx="12239625" cy="710948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37966" y="0"/>
            <a:ext cx="1901659" cy="856220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t>3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33350" y="144960"/>
            <a:ext cx="88582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500"/>
              </a:spcBef>
            </a:pPr>
            <a:r>
              <a:rPr lang="en-US" sz="2800" b="1" dirty="0">
                <a:solidFill>
                  <a:srgbClr val="F05A28"/>
                </a:solidFill>
                <a:latin typeface="Muller Narrow ExtraBold" pitchFamily="2" charset="0"/>
              </a:rPr>
              <a:t>#C</a:t>
            </a:r>
            <a:r>
              <a:rPr lang="ru-RU" sz="2800" b="1" dirty="0">
                <a:solidFill>
                  <a:srgbClr val="F05A28"/>
                </a:solidFill>
                <a:latin typeface="Muller Narrow ExtraBold" pitchFamily="2" charset="0"/>
              </a:rPr>
              <a:t>ЕВЕРПОМНИТ. </a:t>
            </a:r>
            <a:r>
              <a:rPr lang="ru-RU" sz="2800" b="1" dirty="0" smtClean="0">
                <a:solidFill>
                  <a:srgbClr val="F05A28"/>
                </a:solidFill>
                <a:latin typeface="Muller Narrow ExtraBold" pitchFamily="2" charset="0"/>
              </a:rPr>
              <a:t>Путешествие в </a:t>
            </a:r>
            <a:r>
              <a:rPr lang="ru-RU" sz="2800" b="1" dirty="0">
                <a:solidFill>
                  <a:srgbClr val="F05A28"/>
                </a:solidFill>
                <a:latin typeface="Muller Narrow ExtraBold" pitchFamily="2" charset="0"/>
              </a:rPr>
              <a:t>Долину </a:t>
            </a:r>
            <a:r>
              <a:rPr lang="ru-RU" sz="2800" b="1" dirty="0" smtClean="0">
                <a:solidFill>
                  <a:srgbClr val="F05A28"/>
                </a:solidFill>
                <a:latin typeface="Muller Narrow ExtraBold" pitchFamily="2" charset="0"/>
              </a:rPr>
              <a:t>Славы.</a:t>
            </a:r>
            <a:endParaRPr lang="ru-RU" sz="2800" b="1" dirty="0">
              <a:solidFill>
                <a:srgbClr val="F05A28"/>
              </a:solidFill>
              <a:latin typeface="Muller Narrow ExtraBold" pitchFamily="2" charset="0"/>
            </a:endParaRPr>
          </a:p>
        </p:txBody>
      </p:sp>
      <p:pic>
        <p:nvPicPr>
          <p:cNvPr id="7" name="Picture 2" descr="http://img11.nnm.ru/4/1/e/e/e/0a6eefafe9a874c90d933b3957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0237" y="856218"/>
            <a:ext cx="3120001" cy="234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endPos="0" dist="5000" dir="5400000" sy="-100000" algn="bl" rotWithShape="0"/>
          </a:effectLst>
        </p:spPr>
      </p:pic>
      <p:pic>
        <p:nvPicPr>
          <p:cNvPr id="8" name="Picture 6" descr="http://cdn.topwar.ru/uploads/posts/2012-02/1329258870_esminec-sovetskogo-severnogo-flota-proekta-7-groznyy-v-more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32695" y="856218"/>
            <a:ext cx="3276000" cy="234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endPos="0" dist="5000" dir="5400000" sy="-100000" algn="bl" rotWithShape="0"/>
          </a:effectLst>
        </p:spPr>
      </p:pic>
      <p:pic>
        <p:nvPicPr>
          <p:cNvPr id="11" name="Picture 8" descr="http://www.pomnivoinu.ru/img/reports/1384/tmb/0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314943" y="856220"/>
            <a:ext cx="3412499" cy="234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endPos="0" dist="5000" dir="5400000" sy="-100000" algn="bl" rotWithShape="0"/>
          </a:effectLst>
        </p:spPr>
      </p:pic>
      <p:sp>
        <p:nvSpPr>
          <p:cNvPr id="13" name="Заголовок 1"/>
          <p:cNvSpPr>
            <a:spLocks noGrp="1"/>
          </p:cNvSpPr>
          <p:nvPr>
            <p:ph type="title"/>
          </p:nvPr>
        </p:nvSpPr>
        <p:spPr>
          <a:xfrm>
            <a:off x="530237" y="3184661"/>
            <a:ext cx="11197205" cy="1143000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rgbClr val="0082C8"/>
                </a:solidFill>
                <a:latin typeface="Muller Narrow ExtraBold" pitchFamily="2" charset="0"/>
                <a:ea typeface="+mn-ea"/>
                <a:cs typeface="+mn-cs"/>
              </a:rPr>
              <a:t>«Голубой песец» - </a:t>
            </a:r>
            <a:r>
              <a:rPr lang="ru-RU" sz="2400" b="1" dirty="0" smtClean="0">
                <a:solidFill>
                  <a:srgbClr val="0082C8"/>
                </a:solidFill>
                <a:latin typeface="Muller Narrow ExtraBold" pitchFamily="2" charset="0"/>
                <a:ea typeface="+mn-ea"/>
                <a:cs typeface="+mn-cs"/>
              </a:rPr>
              <a:t>план </a:t>
            </a:r>
            <a:r>
              <a:rPr lang="ru-RU" sz="2400" b="1" dirty="0">
                <a:solidFill>
                  <a:srgbClr val="0082C8"/>
                </a:solidFill>
                <a:latin typeface="Muller Narrow ExtraBold" pitchFamily="2" charset="0"/>
                <a:ea typeface="+mn-ea"/>
                <a:cs typeface="+mn-cs"/>
              </a:rPr>
              <a:t>наступления немецко-фашистских войск в Заполярье в 1941 году </a:t>
            </a:r>
          </a:p>
        </p:txBody>
      </p:sp>
      <p:sp>
        <p:nvSpPr>
          <p:cNvPr id="14" name="Содержимое 2"/>
          <p:cNvSpPr>
            <a:spLocks noGrp="1"/>
          </p:cNvSpPr>
          <p:nvPr>
            <p:ph idx="1"/>
          </p:nvPr>
        </p:nvSpPr>
        <p:spPr>
          <a:xfrm>
            <a:off x="1352550" y="4216672"/>
            <a:ext cx="10630984" cy="186379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rgbClr val="0082C8"/>
                </a:solidFill>
                <a:latin typeface="Muller Narrow ExtraBold" pitchFamily="2" charset="0"/>
              </a:rPr>
              <a:t>«Полярная лисица» - захват района  Кандалакши.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rgbClr val="0082C8"/>
                </a:solidFill>
                <a:latin typeface="Muller Narrow ExtraBold" pitchFamily="2" charset="0"/>
              </a:rPr>
              <a:t>«Северный олень» - захват Печенги.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rgbClr val="0082C8"/>
                </a:solidFill>
                <a:latin typeface="Muller Narrow ExtraBold" pitchFamily="2" charset="0"/>
              </a:rPr>
              <a:t>«Рыжая лисица» - захват Полярного. 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rgbClr val="0082C8"/>
                </a:solidFill>
                <a:latin typeface="Muller Narrow ExtraBold" pitchFamily="2" charset="0"/>
              </a:rPr>
              <a:t>«Серебристая лисица» – захват Мурманска и баз Северного флота.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rgbClr val="0082C8"/>
                </a:solidFill>
                <a:latin typeface="Muller Narrow ExtraBold" pitchFamily="2" charset="0"/>
              </a:rPr>
              <a:t>«Ловля лосося» - план захвата железной  дороги в районе Кандалакши.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rgbClr val="0082C8"/>
                </a:solidFill>
                <a:latin typeface="Muller Narrow ExtraBold" pitchFamily="2" charset="0"/>
              </a:rPr>
              <a:t>«Луг» - захват полуострова Рыбачий. </a:t>
            </a:r>
          </a:p>
        </p:txBody>
      </p:sp>
    </p:spTree>
    <p:extLst>
      <p:ext uri="{BB962C8B-B14F-4D97-AF65-F5344CB8AC3E}">
        <p14:creationId xmlns:p14="http://schemas.microsoft.com/office/powerpoint/2010/main" val="3579051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600"/>
            <a:ext cx="12239625" cy="710948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37966" y="0"/>
            <a:ext cx="1901659" cy="856220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t>30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33350" y="144960"/>
            <a:ext cx="88582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500"/>
              </a:spcBef>
            </a:pPr>
            <a:r>
              <a:rPr lang="en-US" sz="2800" b="1" dirty="0">
                <a:solidFill>
                  <a:srgbClr val="F05A28"/>
                </a:solidFill>
                <a:latin typeface="Muller Narrow ExtraBold" pitchFamily="2" charset="0"/>
              </a:rPr>
              <a:t>#C</a:t>
            </a:r>
            <a:r>
              <a:rPr lang="ru-RU" sz="2800" b="1" dirty="0">
                <a:solidFill>
                  <a:srgbClr val="F05A28"/>
                </a:solidFill>
                <a:latin typeface="Muller Narrow ExtraBold" pitchFamily="2" charset="0"/>
              </a:rPr>
              <a:t>ЕВЕРПОМНИТ. </a:t>
            </a:r>
            <a:r>
              <a:rPr lang="ru-RU" sz="2800" b="1" dirty="0" smtClean="0">
                <a:solidFill>
                  <a:srgbClr val="F05A28"/>
                </a:solidFill>
                <a:latin typeface="Muller Narrow ExtraBold" pitchFamily="2" charset="0"/>
              </a:rPr>
              <a:t>Путешествие в </a:t>
            </a:r>
            <a:r>
              <a:rPr lang="ru-RU" sz="2800" b="1" dirty="0">
                <a:solidFill>
                  <a:srgbClr val="F05A28"/>
                </a:solidFill>
                <a:latin typeface="Muller Narrow ExtraBold" pitchFamily="2" charset="0"/>
              </a:rPr>
              <a:t>Долину </a:t>
            </a:r>
            <a:r>
              <a:rPr lang="ru-RU" sz="2800" b="1" dirty="0" smtClean="0">
                <a:solidFill>
                  <a:srgbClr val="F05A28"/>
                </a:solidFill>
                <a:latin typeface="Muller Narrow ExtraBold" pitchFamily="2" charset="0"/>
              </a:rPr>
              <a:t>Славы.</a:t>
            </a:r>
            <a:endParaRPr lang="ru-RU" sz="2800" b="1" dirty="0">
              <a:solidFill>
                <a:srgbClr val="F05A28"/>
              </a:solidFill>
              <a:latin typeface="Muller Narrow ExtraBold" pitchFamily="2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0265246" y="5157192"/>
            <a:ext cx="1584176" cy="864096"/>
          </a:xfrm>
          <a:prstGeom prst="roundRect">
            <a:avLst/>
          </a:prstGeom>
          <a:noFill/>
          <a:ln w="38100">
            <a:solidFill>
              <a:srgbClr val="F05A2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265246" y="5373216"/>
            <a:ext cx="1620957" cy="461665"/>
          </a:xfrm>
          <a:prstGeom prst="rect">
            <a:avLst/>
          </a:prstGeom>
          <a:ln w="38100">
            <a:noFill/>
          </a:ln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82C8"/>
                </a:solidFill>
              </a:rPr>
              <a:t>1448, 8 км </a:t>
            </a:r>
            <a:endParaRPr lang="ru-RU" sz="2400" dirty="0">
              <a:solidFill>
                <a:srgbClr val="0082C8"/>
              </a:solidFill>
            </a:endParaRPr>
          </a:p>
        </p:txBody>
      </p:sp>
      <p:pic>
        <p:nvPicPr>
          <p:cNvPr id="11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 bwMode="auto">
          <a:xfrm>
            <a:off x="204925" y="4335363"/>
            <a:ext cx="2943225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http://www.pomnivoinu.ru/img/marks/8526/card/1256933321_435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31094" y="1202836"/>
            <a:ext cx="5438395" cy="4818452"/>
          </a:xfrm>
          <a:prstGeom prst="roundRect">
            <a:avLst>
              <a:gd name="adj" fmla="val 748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endPos="0" dist="5000" dir="5400000" sy="-100000" algn="bl" rotWithShape="0"/>
          </a:effectLst>
        </p:spPr>
      </p:pic>
      <p:sp>
        <p:nvSpPr>
          <p:cNvPr id="15" name="Прямоугольник 14"/>
          <p:cNvSpPr/>
          <p:nvPr/>
        </p:nvSpPr>
        <p:spPr>
          <a:xfrm>
            <a:off x="270192" y="731740"/>
            <a:ext cx="11760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82C8"/>
                </a:solidFill>
                <a:latin typeface="Muller Narrow ExtraBold" pitchFamily="2" charset="0"/>
              </a:rPr>
              <a:t>Мемориальный комплекс Долина Славы</a:t>
            </a:r>
          </a:p>
        </p:txBody>
      </p:sp>
    </p:spTree>
    <p:extLst>
      <p:ext uri="{BB962C8B-B14F-4D97-AF65-F5344CB8AC3E}">
        <p14:creationId xmlns:p14="http://schemas.microsoft.com/office/powerpoint/2010/main" val="2163972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600"/>
            <a:ext cx="12239625" cy="710948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37966" y="0"/>
            <a:ext cx="1901659" cy="856220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t>31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33350" y="144960"/>
            <a:ext cx="88582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500"/>
              </a:spcBef>
            </a:pPr>
            <a:r>
              <a:rPr lang="en-US" sz="2800" b="1" dirty="0">
                <a:solidFill>
                  <a:srgbClr val="F05A28"/>
                </a:solidFill>
                <a:latin typeface="Muller Narrow ExtraBold" pitchFamily="2" charset="0"/>
              </a:rPr>
              <a:t>#C</a:t>
            </a:r>
            <a:r>
              <a:rPr lang="ru-RU" sz="2800" b="1" dirty="0">
                <a:solidFill>
                  <a:srgbClr val="F05A28"/>
                </a:solidFill>
                <a:latin typeface="Muller Narrow ExtraBold" pitchFamily="2" charset="0"/>
              </a:rPr>
              <a:t>ЕВЕРПОМНИТ. </a:t>
            </a:r>
            <a:r>
              <a:rPr lang="ru-RU" sz="2800" b="1" dirty="0" smtClean="0">
                <a:solidFill>
                  <a:srgbClr val="F05A28"/>
                </a:solidFill>
                <a:latin typeface="Muller Narrow ExtraBold" pitchFamily="2" charset="0"/>
              </a:rPr>
              <a:t>Путешествие в </a:t>
            </a:r>
            <a:r>
              <a:rPr lang="ru-RU" sz="2800" b="1" dirty="0">
                <a:solidFill>
                  <a:srgbClr val="F05A28"/>
                </a:solidFill>
                <a:latin typeface="Muller Narrow ExtraBold" pitchFamily="2" charset="0"/>
              </a:rPr>
              <a:t>Долину </a:t>
            </a:r>
            <a:r>
              <a:rPr lang="ru-RU" sz="2800" b="1" dirty="0" smtClean="0">
                <a:solidFill>
                  <a:srgbClr val="F05A28"/>
                </a:solidFill>
                <a:latin typeface="Muller Narrow ExtraBold" pitchFamily="2" charset="0"/>
              </a:rPr>
              <a:t>Славы.</a:t>
            </a:r>
            <a:endParaRPr lang="ru-RU" sz="2800" b="1" dirty="0">
              <a:solidFill>
                <a:srgbClr val="F05A28"/>
              </a:solidFill>
              <a:latin typeface="Muller Narrow ExtraBold" pitchFamily="2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0265246" y="5157192"/>
            <a:ext cx="1584176" cy="864096"/>
          </a:xfrm>
          <a:prstGeom prst="roundRect">
            <a:avLst/>
          </a:prstGeom>
          <a:noFill/>
          <a:ln w="38100">
            <a:solidFill>
              <a:srgbClr val="F05A2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265246" y="5373216"/>
            <a:ext cx="1620957" cy="461665"/>
          </a:xfrm>
          <a:prstGeom prst="rect">
            <a:avLst/>
          </a:prstGeom>
          <a:ln w="38100">
            <a:noFill/>
          </a:ln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82C8"/>
                </a:solidFill>
              </a:rPr>
              <a:t>1448, 8 км </a:t>
            </a:r>
            <a:endParaRPr lang="ru-RU" sz="2400" dirty="0">
              <a:solidFill>
                <a:srgbClr val="0082C8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70192" y="731740"/>
            <a:ext cx="11760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82C8"/>
                </a:solidFill>
                <a:latin typeface="Muller Narrow ExtraBold" pitchFamily="2" charset="0"/>
              </a:rPr>
              <a:t>Мемориальный комплекс Долина Славы</a:t>
            </a:r>
          </a:p>
        </p:txBody>
      </p:sp>
      <p:pic>
        <p:nvPicPr>
          <p:cNvPr id="13" name="Picture 2" descr="Кольский полуостров - Долина Славы"/>
          <p:cNvPicPr>
            <a:picLocks noChangeAspect="1" noChangeArrowheads="1"/>
          </p:cNvPicPr>
          <p:nvPr/>
        </p:nvPicPr>
        <p:blipFill rotWithShape="1">
          <a:blip r:embed="rId4" cstate="print"/>
          <a:srcRect b="19304"/>
          <a:stretch/>
        </p:blipFill>
        <p:spPr bwMode="auto">
          <a:xfrm>
            <a:off x="315911" y="1553549"/>
            <a:ext cx="5834381" cy="4210563"/>
          </a:xfrm>
          <a:prstGeom prst="roundRect">
            <a:avLst>
              <a:gd name="adj" fmla="val 748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endPos="0" dist="5000" dir="5400000" sy="-100000" algn="bl" rotWithShape="0"/>
          </a:effectLst>
        </p:spPr>
      </p:pic>
      <p:sp>
        <p:nvSpPr>
          <p:cNvPr id="15" name="Прямоугольник 14"/>
          <p:cNvSpPr/>
          <p:nvPr/>
        </p:nvSpPr>
        <p:spPr>
          <a:xfrm>
            <a:off x="6903131" y="1809334"/>
            <a:ext cx="4403044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i="1" dirty="0">
                <a:solidFill>
                  <a:srgbClr val="0082C8"/>
                </a:solidFill>
                <a:latin typeface="Muller Narrow ExtraBold" pitchFamily="2" charset="0"/>
              </a:rPr>
              <a:t>Стоит </a:t>
            </a:r>
            <a:r>
              <a:rPr lang="ru-RU" sz="2200" i="1" dirty="0">
                <a:solidFill>
                  <a:srgbClr val="0082C8"/>
                </a:solidFill>
                <a:latin typeface="Muller Narrow ExtraBold" pitchFamily="2" charset="0"/>
              </a:rPr>
              <a:t>в России обелиски,</a:t>
            </a:r>
            <a:br>
              <a:rPr lang="ru-RU" sz="2200" i="1" dirty="0">
                <a:solidFill>
                  <a:srgbClr val="0082C8"/>
                </a:solidFill>
                <a:latin typeface="Muller Narrow ExtraBold" pitchFamily="2" charset="0"/>
              </a:rPr>
            </a:br>
            <a:r>
              <a:rPr lang="ru-RU" sz="2200" i="1" dirty="0">
                <a:solidFill>
                  <a:srgbClr val="0082C8"/>
                </a:solidFill>
                <a:latin typeface="Muller Narrow ExtraBold" pitchFamily="2" charset="0"/>
              </a:rPr>
              <a:t>На них фамилии солдат…</a:t>
            </a:r>
            <a:br>
              <a:rPr lang="ru-RU" sz="2200" i="1" dirty="0">
                <a:solidFill>
                  <a:srgbClr val="0082C8"/>
                </a:solidFill>
                <a:latin typeface="Muller Narrow ExtraBold" pitchFamily="2" charset="0"/>
              </a:rPr>
            </a:br>
            <a:r>
              <a:rPr lang="ru-RU" sz="2200" i="1" dirty="0">
                <a:solidFill>
                  <a:srgbClr val="0082C8"/>
                </a:solidFill>
                <a:latin typeface="Muller Narrow ExtraBold" pitchFamily="2" charset="0"/>
              </a:rPr>
              <a:t>Мои ровесники мальчишки</a:t>
            </a:r>
            <a:br>
              <a:rPr lang="ru-RU" sz="2200" i="1" dirty="0">
                <a:solidFill>
                  <a:srgbClr val="0082C8"/>
                </a:solidFill>
                <a:latin typeface="Muller Narrow ExtraBold" pitchFamily="2" charset="0"/>
              </a:rPr>
            </a:br>
            <a:r>
              <a:rPr lang="ru-RU" sz="2200" i="1" dirty="0">
                <a:solidFill>
                  <a:srgbClr val="0082C8"/>
                </a:solidFill>
                <a:latin typeface="Muller Narrow ExtraBold" pitchFamily="2" charset="0"/>
              </a:rPr>
              <a:t>Под обелисками лежат.</a:t>
            </a:r>
            <a:br>
              <a:rPr lang="ru-RU" sz="2200" i="1" dirty="0">
                <a:solidFill>
                  <a:srgbClr val="0082C8"/>
                </a:solidFill>
                <a:latin typeface="Muller Narrow ExtraBold" pitchFamily="2" charset="0"/>
              </a:rPr>
            </a:br>
            <a:r>
              <a:rPr lang="ru-RU" sz="2200" i="1" dirty="0">
                <a:solidFill>
                  <a:srgbClr val="0082C8"/>
                </a:solidFill>
                <a:latin typeface="Muller Narrow ExtraBold" pitchFamily="2" charset="0"/>
              </a:rPr>
              <a:t>И к ним, притихшие в печали,</a:t>
            </a:r>
            <a:br>
              <a:rPr lang="ru-RU" sz="2200" i="1" dirty="0">
                <a:solidFill>
                  <a:srgbClr val="0082C8"/>
                </a:solidFill>
                <a:latin typeface="Muller Narrow ExtraBold" pitchFamily="2" charset="0"/>
              </a:rPr>
            </a:br>
            <a:r>
              <a:rPr lang="ru-RU" sz="2200" i="1" dirty="0">
                <a:solidFill>
                  <a:srgbClr val="0082C8"/>
                </a:solidFill>
                <a:latin typeface="Muller Narrow ExtraBold" pitchFamily="2" charset="0"/>
              </a:rPr>
              <a:t>Цветы приносят полевые</a:t>
            </a:r>
            <a:br>
              <a:rPr lang="ru-RU" sz="2200" i="1" dirty="0">
                <a:solidFill>
                  <a:srgbClr val="0082C8"/>
                </a:solidFill>
                <a:latin typeface="Muller Narrow ExtraBold" pitchFamily="2" charset="0"/>
              </a:rPr>
            </a:br>
            <a:r>
              <a:rPr lang="ru-RU" sz="2200" i="1" dirty="0">
                <a:solidFill>
                  <a:srgbClr val="0082C8"/>
                </a:solidFill>
                <a:latin typeface="Muller Narrow ExtraBold" pitchFamily="2" charset="0"/>
              </a:rPr>
              <a:t>Девчонки те, что их так ждали,</a:t>
            </a:r>
            <a:br>
              <a:rPr lang="ru-RU" sz="2200" i="1" dirty="0">
                <a:solidFill>
                  <a:srgbClr val="0082C8"/>
                </a:solidFill>
                <a:latin typeface="Muller Narrow ExtraBold" pitchFamily="2" charset="0"/>
              </a:rPr>
            </a:br>
            <a:r>
              <a:rPr lang="ru-RU" sz="2200" i="1" dirty="0">
                <a:solidFill>
                  <a:srgbClr val="0082C8"/>
                </a:solidFill>
                <a:latin typeface="Muller Narrow ExtraBold" pitchFamily="2" charset="0"/>
              </a:rPr>
              <a:t>Теперь уже совсем седые.</a:t>
            </a:r>
            <a:br>
              <a:rPr lang="ru-RU" sz="2200" i="1" dirty="0">
                <a:solidFill>
                  <a:srgbClr val="0082C8"/>
                </a:solidFill>
                <a:latin typeface="Muller Narrow ExtraBold" pitchFamily="2" charset="0"/>
              </a:rPr>
            </a:br>
            <a:r>
              <a:rPr lang="ru-RU" sz="2200" i="1" dirty="0">
                <a:solidFill>
                  <a:srgbClr val="0082C8"/>
                </a:solidFill>
                <a:latin typeface="Muller Narrow ExtraBold" pitchFamily="2" charset="0"/>
              </a:rPr>
              <a:t>                      (А. Терновский)</a:t>
            </a:r>
            <a:br>
              <a:rPr lang="ru-RU" sz="2200" i="1" dirty="0">
                <a:solidFill>
                  <a:srgbClr val="0082C8"/>
                </a:solidFill>
                <a:latin typeface="Muller Narrow ExtraBold" pitchFamily="2" charset="0"/>
              </a:rPr>
            </a:br>
            <a:r>
              <a:rPr lang="ru-RU" sz="2200" i="1" dirty="0">
                <a:solidFill>
                  <a:srgbClr val="0082C8"/>
                </a:solidFill>
                <a:latin typeface="Muller Narrow ExtraBold" pitchFamily="2" charset="0"/>
              </a:rPr>
              <a:t/>
            </a:r>
            <a:br>
              <a:rPr lang="ru-RU" sz="2200" i="1" dirty="0">
                <a:solidFill>
                  <a:srgbClr val="0082C8"/>
                </a:solidFill>
                <a:latin typeface="Muller Narrow ExtraBold" pitchFamily="2" charset="0"/>
              </a:rPr>
            </a:br>
            <a:r>
              <a:rPr lang="ru-RU" sz="2400" dirty="0">
                <a:solidFill>
                  <a:srgbClr val="0082C8"/>
                </a:solidFill>
                <a:latin typeface="Muller Narrow ExtraBold" pitchFamily="2" charset="0"/>
              </a:rPr>
              <a:t/>
            </a:r>
            <a:br>
              <a:rPr lang="ru-RU" sz="2400" dirty="0">
                <a:solidFill>
                  <a:srgbClr val="0082C8"/>
                </a:solidFill>
                <a:latin typeface="Muller Narrow ExtraBold" pitchFamily="2" charset="0"/>
              </a:rPr>
            </a:br>
            <a:endParaRPr lang="ru-RU" sz="2400" dirty="0">
              <a:solidFill>
                <a:srgbClr val="0082C8"/>
              </a:solidFill>
              <a:latin typeface="Muller Narrow ExtraBold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1708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6655152D-456C-5E4D-9F23-F91BF730ABA5}"/>
              </a:ext>
            </a:extLst>
          </p:cNvPr>
          <p:cNvSpPr/>
          <p:nvPr/>
        </p:nvSpPr>
        <p:spPr>
          <a:xfrm>
            <a:off x="1350" y="2379542"/>
            <a:ext cx="12236928" cy="4819771"/>
          </a:xfrm>
          <a:prstGeom prst="rect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7199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699995B-5023-024E-9307-89A9FE434FC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75705"/>
          <a:stretch/>
        </p:blipFill>
        <p:spPr>
          <a:xfrm>
            <a:off x="718517" y="683077"/>
            <a:ext cx="833192" cy="1008686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8C567C77-E1F5-B046-BA27-CDE1EB8EB7EF}"/>
              </a:ext>
            </a:extLst>
          </p:cNvPr>
          <p:cNvSpPr/>
          <p:nvPr/>
        </p:nvSpPr>
        <p:spPr>
          <a:xfrm>
            <a:off x="1551709" y="640936"/>
            <a:ext cx="273017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uller Narrow Light" pitchFamily="2" charset="0"/>
                <a:ea typeface="+mn-ea"/>
                <a:cs typeface="+mn-cs"/>
              </a:rPr>
              <a:t>Министерство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uller Narrow Light" pitchFamily="2" charset="0"/>
                <a:ea typeface="+mn-ea"/>
                <a:cs typeface="+mn-cs"/>
              </a:rPr>
              <a:t>образования и науки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uller Narrow Light" pitchFamily="2" charset="0"/>
                <a:ea typeface="+mn-ea"/>
                <a:cs typeface="+mn-cs"/>
              </a:rPr>
              <a:t>Мурманской области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A5D04965-F4A5-F14E-8831-9BBA7A96443C}"/>
              </a:ext>
            </a:extLst>
          </p:cNvPr>
          <p:cNvSpPr/>
          <p:nvPr/>
        </p:nvSpPr>
        <p:spPr>
          <a:xfrm>
            <a:off x="180110" y="3705264"/>
            <a:ext cx="11879407" cy="8398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5599"/>
              </a:lnSpc>
            </a:pPr>
            <a:r>
              <a:rPr lang="en-US" sz="7000" b="1" dirty="0">
                <a:solidFill>
                  <a:schemeClr val="bg1"/>
                </a:solidFill>
                <a:latin typeface="Muller Narrow ExtraBold" pitchFamily="2" charset="0"/>
              </a:rPr>
              <a:t>#C</a:t>
            </a:r>
            <a:r>
              <a:rPr lang="ru-RU" sz="7000" b="1" dirty="0">
                <a:solidFill>
                  <a:schemeClr val="bg1"/>
                </a:solidFill>
                <a:latin typeface="Muller Narrow ExtraBold" pitchFamily="2" charset="0"/>
              </a:rPr>
              <a:t>ЕВЕРПОМНИТ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110" y="5348846"/>
            <a:ext cx="12041146" cy="1727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742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600"/>
            <a:ext cx="12239625" cy="710948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37966" y="0"/>
            <a:ext cx="1901659" cy="856220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t>4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33350" y="144960"/>
            <a:ext cx="88582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500"/>
              </a:spcBef>
            </a:pPr>
            <a:r>
              <a:rPr lang="en-US" sz="2800" b="1" dirty="0">
                <a:solidFill>
                  <a:srgbClr val="F05A28"/>
                </a:solidFill>
                <a:latin typeface="Muller Narrow ExtraBold" pitchFamily="2" charset="0"/>
              </a:rPr>
              <a:t>#C</a:t>
            </a:r>
            <a:r>
              <a:rPr lang="ru-RU" sz="2800" b="1" dirty="0">
                <a:solidFill>
                  <a:srgbClr val="F05A28"/>
                </a:solidFill>
                <a:latin typeface="Muller Narrow ExtraBold" pitchFamily="2" charset="0"/>
              </a:rPr>
              <a:t>ЕВЕРПОМНИТ. </a:t>
            </a:r>
            <a:r>
              <a:rPr lang="ru-RU" sz="2800" b="1" dirty="0" smtClean="0">
                <a:solidFill>
                  <a:srgbClr val="F05A28"/>
                </a:solidFill>
                <a:latin typeface="Muller Narrow ExtraBold" pitchFamily="2" charset="0"/>
              </a:rPr>
              <a:t>Путешествие в </a:t>
            </a:r>
            <a:r>
              <a:rPr lang="ru-RU" sz="2800" b="1" dirty="0">
                <a:solidFill>
                  <a:srgbClr val="F05A28"/>
                </a:solidFill>
                <a:latin typeface="Muller Narrow ExtraBold" pitchFamily="2" charset="0"/>
              </a:rPr>
              <a:t>Долину </a:t>
            </a:r>
            <a:r>
              <a:rPr lang="ru-RU" sz="2800" b="1" dirty="0" smtClean="0">
                <a:solidFill>
                  <a:srgbClr val="F05A28"/>
                </a:solidFill>
                <a:latin typeface="Muller Narrow ExtraBold" pitchFamily="2" charset="0"/>
              </a:rPr>
              <a:t>Славы.</a:t>
            </a:r>
            <a:endParaRPr lang="ru-RU" sz="2800" b="1" dirty="0">
              <a:solidFill>
                <a:srgbClr val="F05A28"/>
              </a:solidFill>
              <a:latin typeface="Muller Narrow ExtraBold" pitchFamily="2" charset="0"/>
            </a:endParaRPr>
          </a:p>
        </p:txBody>
      </p:sp>
      <p:pic>
        <p:nvPicPr>
          <p:cNvPr id="13" name="Picture 8" descr="Бомбардировки Мурманска в 1941-1944 годах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11486" y="3490268"/>
            <a:ext cx="3777048" cy="252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endPos="0" dist="5000" dir="5400000" sy="-100000" algn="bl" rotWithShape="0"/>
          </a:effectLst>
        </p:spPr>
      </p:pic>
      <p:pic>
        <p:nvPicPr>
          <p:cNvPr id="14" name="Picture 2" descr="Бомбардировки Мурманска в 1941-1944 годах"/>
          <p:cNvPicPr>
            <a:picLocks noChangeAspect="1" noChangeArrowheads="1"/>
          </p:cNvPicPr>
          <p:nvPr/>
        </p:nvPicPr>
        <p:blipFill rotWithShape="1">
          <a:blip r:embed="rId5" cstate="print"/>
          <a:srcRect l="2450"/>
          <a:stretch/>
        </p:blipFill>
        <p:spPr bwMode="auto">
          <a:xfrm>
            <a:off x="6479973" y="3525137"/>
            <a:ext cx="3625100" cy="252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endPos="0" dist="5000" dir="5400000" sy="-100000" algn="bl" rotWithShape="0"/>
          </a:effectLst>
        </p:spPr>
      </p:pic>
      <p:pic>
        <p:nvPicPr>
          <p:cNvPr id="15" name="Picture 4" descr="Бомбардировки Мурманска в 1941-1944 годах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62051" y="776537"/>
            <a:ext cx="3460944" cy="252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endPos="0" dist="5000" dir="5400000" sy="-100000" algn="bl" rotWithShape="0"/>
          </a:effectLst>
        </p:spPr>
      </p:pic>
      <p:pic>
        <p:nvPicPr>
          <p:cNvPr id="16" name="Picture 6" descr="Бомбардировки Мурманска в 1941-1944 годах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20310" y="776537"/>
            <a:ext cx="3768224" cy="252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endPos="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573749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600"/>
            <a:ext cx="12239625" cy="710948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37966" y="0"/>
            <a:ext cx="1901659" cy="856220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t>5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33350" y="144960"/>
            <a:ext cx="88582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500"/>
              </a:spcBef>
            </a:pPr>
            <a:r>
              <a:rPr lang="en-US" sz="2800" b="1" dirty="0">
                <a:solidFill>
                  <a:srgbClr val="F05A28"/>
                </a:solidFill>
                <a:latin typeface="Muller Narrow ExtraBold" pitchFamily="2" charset="0"/>
              </a:rPr>
              <a:t>#C</a:t>
            </a:r>
            <a:r>
              <a:rPr lang="ru-RU" sz="2800" b="1" dirty="0">
                <a:solidFill>
                  <a:srgbClr val="F05A28"/>
                </a:solidFill>
                <a:latin typeface="Muller Narrow ExtraBold" pitchFamily="2" charset="0"/>
              </a:rPr>
              <a:t>ЕВЕРПОМНИТ. </a:t>
            </a:r>
            <a:r>
              <a:rPr lang="ru-RU" sz="2800" b="1" dirty="0" smtClean="0">
                <a:solidFill>
                  <a:srgbClr val="F05A28"/>
                </a:solidFill>
                <a:latin typeface="Muller Narrow ExtraBold" pitchFamily="2" charset="0"/>
              </a:rPr>
              <a:t>Путешествие в </a:t>
            </a:r>
            <a:r>
              <a:rPr lang="ru-RU" sz="2800" b="1" dirty="0">
                <a:solidFill>
                  <a:srgbClr val="F05A28"/>
                </a:solidFill>
                <a:latin typeface="Muller Narrow ExtraBold" pitchFamily="2" charset="0"/>
              </a:rPr>
              <a:t>Долину </a:t>
            </a:r>
            <a:r>
              <a:rPr lang="ru-RU" sz="2800" b="1" dirty="0" smtClean="0">
                <a:solidFill>
                  <a:srgbClr val="F05A28"/>
                </a:solidFill>
                <a:latin typeface="Muller Narrow ExtraBold" pitchFamily="2" charset="0"/>
              </a:rPr>
              <a:t>Славы.</a:t>
            </a:r>
            <a:endParaRPr lang="ru-RU" sz="2800" b="1" dirty="0">
              <a:solidFill>
                <a:srgbClr val="F05A28"/>
              </a:solidFill>
              <a:latin typeface="Muller Narrow ExtraBold" pitchFamily="2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39712" y="675456"/>
            <a:ext cx="11760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82C8"/>
                </a:solidFill>
                <a:latin typeface="Muller Narrow ExtraBold" pitchFamily="2" charset="0"/>
              </a:rPr>
              <a:t>Мемориал противовоздушной обороне</a:t>
            </a:r>
            <a:br>
              <a:rPr lang="ru-RU" sz="2400" b="1" dirty="0">
                <a:solidFill>
                  <a:srgbClr val="0082C8"/>
                </a:solidFill>
                <a:latin typeface="Muller Narrow ExtraBold" pitchFamily="2" charset="0"/>
              </a:rPr>
            </a:br>
            <a:r>
              <a:rPr lang="ru-RU" sz="2400" b="1" dirty="0">
                <a:solidFill>
                  <a:srgbClr val="0082C8"/>
                </a:solidFill>
                <a:latin typeface="Muller Narrow ExtraBold" pitchFamily="2" charset="0"/>
              </a:rPr>
              <a:t>Абрам-мыс </a:t>
            </a:r>
          </a:p>
        </p:txBody>
      </p:sp>
      <p:pic>
        <p:nvPicPr>
          <p:cNvPr id="7" name="Picture 2" descr="http://www.fototerra.ru/image.html?id=221511&amp;size=mediu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9608" y="1770857"/>
            <a:ext cx="6577481" cy="41327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endPos="0" dist="5000" dir="5400000" sy="-100000" algn="bl" rotWithShape="0"/>
          </a:effectLst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72475" y="2222196"/>
            <a:ext cx="3122292" cy="31222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endPos="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386139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600"/>
            <a:ext cx="12239625" cy="710948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37966" y="0"/>
            <a:ext cx="1901659" cy="856220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t>6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33350" y="144960"/>
            <a:ext cx="88582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500"/>
              </a:spcBef>
            </a:pPr>
            <a:r>
              <a:rPr lang="en-US" sz="2800" b="1" dirty="0">
                <a:solidFill>
                  <a:srgbClr val="F05A28"/>
                </a:solidFill>
                <a:latin typeface="Muller Narrow ExtraBold" pitchFamily="2" charset="0"/>
              </a:rPr>
              <a:t>#C</a:t>
            </a:r>
            <a:r>
              <a:rPr lang="ru-RU" sz="2800" b="1" dirty="0">
                <a:solidFill>
                  <a:srgbClr val="F05A28"/>
                </a:solidFill>
                <a:latin typeface="Muller Narrow ExtraBold" pitchFamily="2" charset="0"/>
              </a:rPr>
              <a:t>ЕВЕРПОМНИТ. </a:t>
            </a:r>
            <a:r>
              <a:rPr lang="ru-RU" sz="2800" b="1" dirty="0" smtClean="0">
                <a:solidFill>
                  <a:srgbClr val="F05A28"/>
                </a:solidFill>
                <a:latin typeface="Muller Narrow ExtraBold" pitchFamily="2" charset="0"/>
              </a:rPr>
              <a:t>Путешествие в </a:t>
            </a:r>
            <a:r>
              <a:rPr lang="ru-RU" sz="2800" b="1" dirty="0">
                <a:solidFill>
                  <a:srgbClr val="F05A28"/>
                </a:solidFill>
                <a:latin typeface="Muller Narrow ExtraBold" pitchFamily="2" charset="0"/>
              </a:rPr>
              <a:t>Долину </a:t>
            </a:r>
            <a:r>
              <a:rPr lang="ru-RU" sz="2800" b="1" dirty="0" smtClean="0">
                <a:solidFill>
                  <a:srgbClr val="F05A28"/>
                </a:solidFill>
                <a:latin typeface="Muller Narrow ExtraBold" pitchFamily="2" charset="0"/>
              </a:rPr>
              <a:t>Славы.</a:t>
            </a:r>
            <a:endParaRPr lang="ru-RU" sz="2800" b="1" dirty="0">
              <a:solidFill>
                <a:srgbClr val="F05A28"/>
              </a:solidFill>
              <a:latin typeface="Muller Narrow ExtraBold" pitchFamily="2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39712" y="719407"/>
            <a:ext cx="11760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82C8"/>
                </a:solidFill>
                <a:latin typeface="Muller Narrow ExtraBold" pitchFamily="2" charset="0"/>
              </a:rPr>
              <a:t>Памятные доски с именами погибших зенитчиков</a:t>
            </a:r>
          </a:p>
        </p:txBody>
      </p:sp>
      <p:pic>
        <p:nvPicPr>
          <p:cNvPr id="7" name="Picture 2" descr="http://www.fototerra.ru/image.html?id=221523&amp;size=medium"/>
          <p:cNvPicPr>
            <a:picLocks noChangeAspect="1" noChangeArrowheads="1"/>
          </p:cNvPicPr>
          <p:nvPr/>
        </p:nvPicPr>
        <p:blipFill rotWithShape="1">
          <a:blip r:embed="rId4" cstate="print"/>
          <a:srcRect b="17372"/>
          <a:stretch/>
        </p:blipFill>
        <p:spPr bwMode="auto">
          <a:xfrm>
            <a:off x="1635601" y="1505925"/>
            <a:ext cx="8702365" cy="44543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endPos="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625271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600"/>
            <a:ext cx="12239625" cy="710948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37966" y="0"/>
            <a:ext cx="1901659" cy="856220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t>7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33350" y="144960"/>
            <a:ext cx="88582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500"/>
              </a:spcBef>
            </a:pPr>
            <a:r>
              <a:rPr lang="en-US" sz="2800" b="1" dirty="0">
                <a:solidFill>
                  <a:srgbClr val="F05A28"/>
                </a:solidFill>
                <a:latin typeface="Muller Narrow ExtraBold" pitchFamily="2" charset="0"/>
              </a:rPr>
              <a:t>#C</a:t>
            </a:r>
            <a:r>
              <a:rPr lang="ru-RU" sz="2800" b="1" dirty="0">
                <a:solidFill>
                  <a:srgbClr val="F05A28"/>
                </a:solidFill>
                <a:latin typeface="Muller Narrow ExtraBold" pitchFamily="2" charset="0"/>
              </a:rPr>
              <a:t>ЕВЕРПОМНИТ. </a:t>
            </a:r>
            <a:r>
              <a:rPr lang="ru-RU" sz="2800" b="1" dirty="0" smtClean="0">
                <a:solidFill>
                  <a:srgbClr val="F05A28"/>
                </a:solidFill>
                <a:latin typeface="Muller Narrow ExtraBold" pitchFamily="2" charset="0"/>
              </a:rPr>
              <a:t>Путешествие в </a:t>
            </a:r>
            <a:r>
              <a:rPr lang="ru-RU" sz="2800" b="1" dirty="0">
                <a:solidFill>
                  <a:srgbClr val="F05A28"/>
                </a:solidFill>
                <a:latin typeface="Muller Narrow ExtraBold" pitchFamily="2" charset="0"/>
              </a:rPr>
              <a:t>Долину </a:t>
            </a:r>
            <a:r>
              <a:rPr lang="ru-RU" sz="2800" b="1" dirty="0" smtClean="0">
                <a:solidFill>
                  <a:srgbClr val="F05A28"/>
                </a:solidFill>
                <a:latin typeface="Muller Narrow ExtraBold" pitchFamily="2" charset="0"/>
              </a:rPr>
              <a:t>Славы.</a:t>
            </a:r>
            <a:endParaRPr lang="ru-RU" sz="2800" b="1" dirty="0">
              <a:solidFill>
                <a:srgbClr val="F05A28"/>
              </a:solidFill>
              <a:latin typeface="Muller Narrow ExtraBold" pitchFamily="2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39712" y="696646"/>
            <a:ext cx="11760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82C8"/>
                </a:solidFill>
                <a:latin typeface="Muller Narrow ExtraBold" pitchFamily="2" charset="0"/>
              </a:rPr>
              <a:t>Памятный знак воинам, умершим в 96-м полевом госпитале </a:t>
            </a:r>
            <a:endParaRPr lang="ru-RU" sz="2400" b="1" dirty="0" smtClean="0">
              <a:solidFill>
                <a:srgbClr val="0082C8"/>
              </a:solidFill>
              <a:latin typeface="Muller Narrow ExtraBold" pitchFamily="2" charset="0"/>
            </a:endParaRPr>
          </a:p>
          <a:p>
            <a:pPr algn="ctr"/>
            <a:r>
              <a:rPr lang="ru-RU" sz="2400" b="1" dirty="0" smtClean="0">
                <a:solidFill>
                  <a:srgbClr val="0082C8"/>
                </a:solidFill>
                <a:latin typeface="Muller Narrow ExtraBold" pitchFamily="2" charset="0"/>
              </a:rPr>
              <a:t>14-й </a:t>
            </a:r>
            <a:r>
              <a:rPr lang="ru-RU" sz="2400" b="1" dirty="0">
                <a:solidFill>
                  <a:srgbClr val="0082C8"/>
                </a:solidFill>
                <a:latin typeface="Muller Narrow ExtraBold" pitchFamily="2" charset="0"/>
              </a:rPr>
              <a:t>армии Карельского фронта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0265246" y="5157192"/>
            <a:ext cx="1584176" cy="864096"/>
          </a:xfrm>
          <a:prstGeom prst="roundRect">
            <a:avLst/>
          </a:prstGeom>
          <a:noFill/>
          <a:ln w="38100">
            <a:solidFill>
              <a:srgbClr val="F05A2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265247" y="5373216"/>
            <a:ext cx="1584176" cy="461665"/>
          </a:xfrm>
          <a:prstGeom prst="rect">
            <a:avLst/>
          </a:prstGeom>
          <a:ln w="38100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82C8"/>
                </a:solidFill>
              </a:rPr>
              <a:t>1427, 8 км </a:t>
            </a:r>
            <a:endParaRPr lang="ru-RU" sz="2400" dirty="0">
              <a:solidFill>
                <a:srgbClr val="0082C8"/>
              </a:solidFill>
            </a:endParaRPr>
          </a:p>
        </p:txBody>
      </p:sp>
      <p:pic>
        <p:nvPicPr>
          <p:cNvPr id="11" name="Picture 2" descr="http://s00.yaplakal.com/pics/pics_original/9/8/8/1632889.jpg"/>
          <p:cNvPicPr>
            <a:picLocks noChangeAspect="1" noChangeArrowheads="1"/>
          </p:cNvPicPr>
          <p:nvPr/>
        </p:nvPicPr>
        <p:blipFill rotWithShape="1">
          <a:blip r:embed="rId4" cstate="print"/>
          <a:srcRect b="19697"/>
          <a:stretch/>
        </p:blipFill>
        <p:spPr bwMode="auto">
          <a:xfrm>
            <a:off x="609600" y="1846738"/>
            <a:ext cx="3952875" cy="42323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endPos="0" dist="5000" dir="5400000" sy="-100000" algn="bl" rotWithShape="0"/>
          </a:effectLst>
        </p:spPr>
      </p:pic>
      <p:sp>
        <p:nvSpPr>
          <p:cNvPr id="13" name="Содержимое 2"/>
          <p:cNvSpPr>
            <a:spLocks noGrp="1"/>
          </p:cNvSpPr>
          <p:nvPr>
            <p:ph idx="1"/>
          </p:nvPr>
        </p:nvSpPr>
        <p:spPr>
          <a:xfrm>
            <a:off x="5455171" y="2972073"/>
            <a:ext cx="5527154" cy="198169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200" i="1" dirty="0">
                <a:solidFill>
                  <a:srgbClr val="0082C8"/>
                </a:solidFill>
                <a:latin typeface="Muller Narrow ExtraBold" pitchFamily="2" charset="0"/>
              </a:rPr>
              <a:t>Их рвал металл и взрывы их глушили</a:t>
            </a:r>
          </a:p>
          <a:p>
            <a:pPr>
              <a:buNone/>
            </a:pPr>
            <a:r>
              <a:rPr lang="ru-RU" sz="2200" i="1" dirty="0">
                <a:solidFill>
                  <a:srgbClr val="0082C8"/>
                </a:solidFill>
                <a:latin typeface="Muller Narrow ExtraBold" pitchFamily="2" charset="0"/>
              </a:rPr>
              <a:t>И не смогли спасти госпиталя.</a:t>
            </a:r>
          </a:p>
          <a:p>
            <a:pPr>
              <a:buNone/>
            </a:pPr>
            <a:r>
              <a:rPr lang="ru-RU" sz="2200" i="1" dirty="0">
                <a:solidFill>
                  <a:srgbClr val="0082C8"/>
                </a:solidFill>
                <a:latin typeface="Muller Narrow ExtraBold" pitchFamily="2" charset="0"/>
              </a:rPr>
              <a:t>Здесь ратный путь герои завершили,</a:t>
            </a:r>
          </a:p>
          <a:p>
            <a:pPr>
              <a:buNone/>
            </a:pPr>
            <a:r>
              <a:rPr lang="ru-RU" sz="2200" i="1" dirty="0">
                <a:solidFill>
                  <a:srgbClr val="0082C8"/>
                </a:solidFill>
                <a:latin typeface="Muller Narrow ExtraBold" pitchFamily="2" charset="0"/>
              </a:rPr>
              <a:t>Храни солдат, Родимая земля!</a:t>
            </a:r>
          </a:p>
          <a:p>
            <a:endParaRPr lang="ru-RU" sz="2200" i="1" dirty="0">
              <a:solidFill>
                <a:srgbClr val="0082C8"/>
              </a:solidFill>
              <a:latin typeface="Muller Narrow ExtraBold" pitchFamily="2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048375" y="2100054"/>
            <a:ext cx="46449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0082C8"/>
                </a:solidFill>
                <a:latin typeface="Muller Narrow ExtraBold" pitchFamily="2" charset="0"/>
              </a:rPr>
              <a:t>Увековечено 236 человек</a:t>
            </a:r>
          </a:p>
        </p:txBody>
      </p:sp>
    </p:spTree>
    <p:extLst>
      <p:ext uri="{BB962C8B-B14F-4D97-AF65-F5344CB8AC3E}">
        <p14:creationId xmlns:p14="http://schemas.microsoft.com/office/powerpoint/2010/main" val="2250171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600"/>
            <a:ext cx="12239625" cy="710948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37966" y="0"/>
            <a:ext cx="1901659" cy="856220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t>8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33350" y="144960"/>
            <a:ext cx="88582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500"/>
              </a:spcBef>
            </a:pPr>
            <a:r>
              <a:rPr lang="en-US" sz="2800" b="1" dirty="0">
                <a:solidFill>
                  <a:srgbClr val="F05A28"/>
                </a:solidFill>
                <a:latin typeface="Muller Narrow ExtraBold" pitchFamily="2" charset="0"/>
              </a:rPr>
              <a:t>#C</a:t>
            </a:r>
            <a:r>
              <a:rPr lang="ru-RU" sz="2800" b="1" dirty="0">
                <a:solidFill>
                  <a:srgbClr val="F05A28"/>
                </a:solidFill>
                <a:latin typeface="Muller Narrow ExtraBold" pitchFamily="2" charset="0"/>
              </a:rPr>
              <a:t>ЕВЕРПОМНИТ. </a:t>
            </a:r>
            <a:r>
              <a:rPr lang="ru-RU" sz="2800" b="1" dirty="0" smtClean="0">
                <a:solidFill>
                  <a:srgbClr val="F05A28"/>
                </a:solidFill>
                <a:latin typeface="Muller Narrow ExtraBold" pitchFamily="2" charset="0"/>
              </a:rPr>
              <a:t>Путешествие в </a:t>
            </a:r>
            <a:r>
              <a:rPr lang="ru-RU" sz="2800" b="1" dirty="0">
                <a:solidFill>
                  <a:srgbClr val="F05A28"/>
                </a:solidFill>
                <a:latin typeface="Muller Narrow ExtraBold" pitchFamily="2" charset="0"/>
              </a:rPr>
              <a:t>Долину </a:t>
            </a:r>
            <a:r>
              <a:rPr lang="ru-RU" sz="2800" b="1" dirty="0" smtClean="0">
                <a:solidFill>
                  <a:srgbClr val="F05A28"/>
                </a:solidFill>
                <a:latin typeface="Muller Narrow ExtraBold" pitchFamily="2" charset="0"/>
              </a:rPr>
              <a:t>Славы.</a:t>
            </a:r>
            <a:endParaRPr lang="ru-RU" sz="2800" b="1" dirty="0">
              <a:solidFill>
                <a:srgbClr val="F05A28"/>
              </a:solidFill>
              <a:latin typeface="Muller Narrow ExtraBold" pitchFamily="2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39712" y="685279"/>
            <a:ext cx="11760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82C8"/>
                </a:solidFill>
                <a:latin typeface="Muller Narrow ExtraBold" pitchFamily="2" charset="0"/>
              </a:rPr>
              <a:t>Мемориал воинам 181 пограничного батальона НКВД 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0265246" y="5157192"/>
            <a:ext cx="1584176" cy="864096"/>
          </a:xfrm>
          <a:prstGeom prst="roundRect">
            <a:avLst/>
          </a:prstGeom>
          <a:noFill/>
          <a:ln w="38100">
            <a:solidFill>
              <a:srgbClr val="F05A2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0265246" y="5373216"/>
            <a:ext cx="1584176" cy="461665"/>
          </a:xfrm>
          <a:prstGeom prst="rect">
            <a:avLst/>
          </a:prstGeom>
          <a:ln w="38100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82C8"/>
                </a:solidFill>
              </a:rPr>
              <a:t>1428 км </a:t>
            </a:r>
            <a:endParaRPr lang="ru-RU" sz="2400" dirty="0">
              <a:solidFill>
                <a:srgbClr val="0082C8"/>
              </a:solidFill>
            </a:endParaRPr>
          </a:p>
        </p:txBody>
      </p:sp>
      <p:pic>
        <p:nvPicPr>
          <p:cNvPr id="14" name="Рисунок 13" descr="Normal_dscn0862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6174" y="1443082"/>
            <a:ext cx="7905750" cy="46805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endPos="0" dist="5000" dir="5400000" sy="-100000" algn="bl" rotWithShape="0"/>
          </a:effectLst>
        </p:spPr>
      </p:pic>
      <p:pic>
        <p:nvPicPr>
          <p:cNvPr id="15" name="Содержимое 6" descr="Normal_dscn0855"/>
          <p:cNvPicPr>
            <a:picLocks noGrp="1"/>
          </p:cNvPicPr>
          <p:nvPr>
            <p:ph idx="1"/>
          </p:nvPr>
        </p:nvPicPr>
        <p:blipFill rotWithShape="1">
          <a:blip r:embed="rId5" cstate="print"/>
          <a:srcRect l="3759" t="10806" r="14607" b="7793"/>
          <a:stretch/>
        </p:blipFill>
        <p:spPr bwMode="auto">
          <a:xfrm>
            <a:off x="8839199" y="1694036"/>
            <a:ext cx="2638426" cy="29160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endPos="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265621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600"/>
            <a:ext cx="12239625" cy="710948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37966" y="0"/>
            <a:ext cx="1901659" cy="856220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t>9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33350" y="144960"/>
            <a:ext cx="88582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500"/>
              </a:spcBef>
            </a:pPr>
            <a:r>
              <a:rPr lang="en-US" sz="2800" b="1" dirty="0">
                <a:solidFill>
                  <a:srgbClr val="F05A28"/>
                </a:solidFill>
                <a:latin typeface="Muller Narrow ExtraBold" pitchFamily="2" charset="0"/>
              </a:rPr>
              <a:t>#C</a:t>
            </a:r>
            <a:r>
              <a:rPr lang="ru-RU" sz="2800" b="1" dirty="0">
                <a:solidFill>
                  <a:srgbClr val="F05A28"/>
                </a:solidFill>
                <a:latin typeface="Muller Narrow ExtraBold" pitchFamily="2" charset="0"/>
              </a:rPr>
              <a:t>ЕВЕРПОМНИТ. </a:t>
            </a:r>
            <a:r>
              <a:rPr lang="ru-RU" sz="2800" b="1" dirty="0" smtClean="0">
                <a:solidFill>
                  <a:srgbClr val="F05A28"/>
                </a:solidFill>
                <a:latin typeface="Muller Narrow ExtraBold" pitchFamily="2" charset="0"/>
              </a:rPr>
              <a:t>Путешествие в </a:t>
            </a:r>
            <a:r>
              <a:rPr lang="ru-RU" sz="2800" b="1" dirty="0">
                <a:solidFill>
                  <a:srgbClr val="F05A28"/>
                </a:solidFill>
                <a:latin typeface="Muller Narrow ExtraBold" pitchFamily="2" charset="0"/>
              </a:rPr>
              <a:t>Долину </a:t>
            </a:r>
            <a:r>
              <a:rPr lang="ru-RU" sz="2800" b="1" dirty="0" smtClean="0">
                <a:solidFill>
                  <a:srgbClr val="F05A28"/>
                </a:solidFill>
                <a:latin typeface="Muller Narrow ExtraBold" pitchFamily="2" charset="0"/>
              </a:rPr>
              <a:t>Славы.</a:t>
            </a:r>
            <a:endParaRPr lang="ru-RU" sz="2800" b="1" dirty="0">
              <a:solidFill>
                <a:srgbClr val="F05A28"/>
              </a:solidFill>
              <a:latin typeface="Muller Narrow ExtraBold" pitchFamily="2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39712" y="856220"/>
            <a:ext cx="11760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82C8"/>
                </a:solidFill>
                <a:latin typeface="Muller Narrow ExtraBold" pitchFamily="2" charset="0"/>
              </a:rPr>
              <a:t>Мемориал противовоздушной обороне</a:t>
            </a:r>
            <a:br>
              <a:rPr lang="ru-RU" sz="2400" b="1" dirty="0">
                <a:solidFill>
                  <a:srgbClr val="0082C8"/>
                </a:solidFill>
                <a:latin typeface="Muller Narrow ExtraBold" pitchFamily="2" charset="0"/>
              </a:rPr>
            </a:br>
            <a:r>
              <a:rPr lang="ru-RU" sz="2400" b="1" dirty="0">
                <a:solidFill>
                  <a:srgbClr val="0082C8"/>
                </a:solidFill>
                <a:latin typeface="Muller Narrow ExtraBold" pitchFamily="2" charset="0"/>
              </a:rPr>
              <a:t>Абрам-мыс 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25921" y="2023467"/>
            <a:ext cx="1584176" cy="864096"/>
          </a:xfrm>
          <a:prstGeom prst="roundRect">
            <a:avLst/>
          </a:prstGeom>
          <a:noFill/>
          <a:ln w="38100">
            <a:solidFill>
              <a:srgbClr val="F05A2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5921" y="2239491"/>
            <a:ext cx="1601768" cy="461665"/>
          </a:xfrm>
          <a:prstGeom prst="rect">
            <a:avLst/>
          </a:prstGeom>
          <a:ln w="38100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82C8"/>
                </a:solidFill>
              </a:rPr>
              <a:t>1428 км </a:t>
            </a:r>
            <a:endParaRPr lang="ru-RU" sz="2400" dirty="0">
              <a:solidFill>
                <a:srgbClr val="0082C8"/>
              </a:solidFill>
            </a:endParaRPr>
          </a:p>
        </p:txBody>
      </p:sp>
      <p:pic>
        <p:nvPicPr>
          <p:cNvPr id="11" name="Picture 4" descr="http://3.bp.blogspot.com/-Csl7spBwUnE/VOjiP_i8ThI/AAAAAAAABPg/7l5npTwNRXk/w300-h188-no/Lentochka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425354">
            <a:off x="8869418" y="3514698"/>
            <a:ext cx="3007272" cy="2314658"/>
          </a:xfrm>
          <a:prstGeom prst="rect">
            <a:avLst/>
          </a:prstGeom>
          <a:noFill/>
        </p:spPr>
      </p:pic>
      <p:sp>
        <p:nvSpPr>
          <p:cNvPr id="13" name="Скругленный прямоугольник 12"/>
          <p:cNvSpPr/>
          <p:nvPr/>
        </p:nvSpPr>
        <p:spPr>
          <a:xfrm>
            <a:off x="443513" y="3439837"/>
            <a:ext cx="1584176" cy="864096"/>
          </a:xfrm>
          <a:prstGeom prst="roundRect">
            <a:avLst/>
          </a:prstGeom>
          <a:noFill/>
          <a:ln w="38100">
            <a:solidFill>
              <a:srgbClr val="F05A2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43513" y="3655861"/>
            <a:ext cx="1552028" cy="461665"/>
          </a:xfrm>
          <a:prstGeom prst="rect">
            <a:avLst/>
          </a:prstGeom>
          <a:ln w="38100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82C8"/>
                </a:solidFill>
              </a:rPr>
              <a:t>1443,4 км </a:t>
            </a:r>
            <a:endParaRPr lang="ru-RU" sz="2400" dirty="0">
              <a:solidFill>
                <a:srgbClr val="0082C8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80294" y="4863709"/>
            <a:ext cx="1584176" cy="864096"/>
          </a:xfrm>
          <a:prstGeom prst="roundRect">
            <a:avLst/>
          </a:prstGeom>
          <a:noFill/>
          <a:ln w="38100">
            <a:solidFill>
              <a:srgbClr val="F05A2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0295" y="5079733"/>
            <a:ext cx="1584176" cy="461665"/>
          </a:xfrm>
          <a:prstGeom prst="rect">
            <a:avLst/>
          </a:prstGeom>
          <a:ln w="38100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82C8"/>
                </a:solidFill>
              </a:rPr>
              <a:t>1443, 5 км </a:t>
            </a:r>
            <a:endParaRPr lang="ru-RU" sz="2400" dirty="0">
              <a:solidFill>
                <a:srgbClr val="0082C8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218738" y="1857327"/>
            <a:ext cx="955416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82C8"/>
                </a:solidFill>
                <a:latin typeface="Muller Narrow ExtraBold" pitchFamily="2" charset="0"/>
              </a:rPr>
              <a:t>Обелиск на братской могиле воинов, умерших в 2184 полевом госпитале  и 75 медсанбате. Похоронено 216 человек. Увековечено 155.</a:t>
            </a:r>
          </a:p>
        </p:txBody>
      </p:sp>
      <p:sp>
        <p:nvSpPr>
          <p:cNvPr id="18" name="Rectangle 1"/>
          <p:cNvSpPr>
            <a:spLocks noChangeArrowheads="1"/>
          </p:cNvSpPr>
          <p:nvPr/>
        </p:nvSpPr>
        <p:spPr bwMode="auto">
          <a:xfrm>
            <a:off x="2218737" y="3439837"/>
            <a:ext cx="840163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>
                <a:solidFill>
                  <a:srgbClr val="0082C8"/>
                </a:solidFill>
                <a:latin typeface="Muller Narrow ExtraBold" pitchFamily="2" charset="0"/>
              </a:rPr>
              <a:t>Могила двух офицеров 143 артиллерийского полка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>
                <a:solidFill>
                  <a:srgbClr val="0082C8"/>
                </a:solidFill>
                <a:latin typeface="Muller Narrow ExtraBold" pitchFamily="2" charset="0"/>
              </a:rPr>
              <a:t>14 </a:t>
            </a:r>
            <a:r>
              <a:rPr lang="ru-RU" sz="2400" b="1" dirty="0">
                <a:solidFill>
                  <a:srgbClr val="0082C8"/>
                </a:solidFill>
                <a:latin typeface="Muller Narrow ExtraBold" pitchFamily="2" charset="0"/>
              </a:rPr>
              <a:t>стрелковой дивизии.</a:t>
            </a:r>
          </a:p>
        </p:txBody>
      </p:sp>
      <p:sp>
        <p:nvSpPr>
          <p:cNvPr id="19" name="Rectangle 1"/>
          <p:cNvSpPr>
            <a:spLocks noChangeArrowheads="1"/>
          </p:cNvSpPr>
          <p:nvPr/>
        </p:nvSpPr>
        <p:spPr bwMode="auto">
          <a:xfrm>
            <a:off x="2298601" y="5010100"/>
            <a:ext cx="531062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>
                <a:solidFill>
                  <a:srgbClr val="0082C8"/>
                </a:solidFill>
                <a:latin typeface="Muller Narrow ExtraBold" pitchFamily="2" charset="0"/>
              </a:rPr>
              <a:t>Братская могила у озера </a:t>
            </a:r>
            <a:r>
              <a:rPr lang="ru-RU" sz="2400" b="1" dirty="0" err="1">
                <a:solidFill>
                  <a:srgbClr val="0082C8"/>
                </a:solidFill>
                <a:latin typeface="Muller Narrow ExtraBold" pitchFamily="2" charset="0"/>
              </a:rPr>
              <a:t>Ножьявр</a:t>
            </a:r>
            <a:endParaRPr lang="ru-RU" sz="2400" b="1" dirty="0">
              <a:solidFill>
                <a:srgbClr val="0082C8"/>
              </a:solidFill>
              <a:latin typeface="Muller Narrow ExtraBold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85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Тема 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1072</TotalTime>
  <Words>938</Words>
  <Application>Microsoft Office PowerPoint</Application>
  <PresentationFormat>Произвольный</PresentationFormat>
  <Paragraphs>155</Paragraphs>
  <Slides>32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9" baseType="lpstr">
      <vt:lpstr>Muller Narrow ExtraBold</vt:lpstr>
      <vt:lpstr>Muller Narrow Light</vt:lpstr>
      <vt:lpstr>Arial</vt:lpstr>
      <vt:lpstr>Calibri</vt:lpstr>
      <vt:lpstr>Calibri Light</vt:lpstr>
      <vt:lpstr>Wingdings</vt:lpstr>
      <vt:lpstr>Тема Office</vt:lpstr>
      <vt:lpstr>Презентация PowerPoint</vt:lpstr>
      <vt:lpstr>Презентация PowerPoint</vt:lpstr>
      <vt:lpstr>«Голубой песец» - план наступления немецко-фашистских войск в Заполярье в 1941 году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Microsoft Office User</dc:creator>
  <cp:lastModifiedBy>Z22KPS</cp:lastModifiedBy>
  <cp:revision>216</cp:revision>
  <dcterms:created xsi:type="dcterms:W3CDTF">2019-09-18T12:34:40Z</dcterms:created>
  <dcterms:modified xsi:type="dcterms:W3CDTF">2024-05-06T19:22:28Z</dcterms:modified>
</cp:coreProperties>
</file>