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1" r:id="rId12"/>
    <p:sldId id="282" r:id="rId13"/>
    <p:sldId id="286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F7"/>
    <a:srgbClr val="F07DFC"/>
    <a:srgbClr val="434242"/>
    <a:srgbClr val="8061FF"/>
    <a:srgbClr val="07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мая - «Что? Где? Когда?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 bwMode="auto">
          <a:xfrm>
            <a:off x="0" y="0"/>
            <a:ext cx="12229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BA2B74-D2CC-443F-9782-128DA8A43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04" y="476250"/>
            <a:ext cx="1968684" cy="6786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539655" y="5754056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1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6 мая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3"/>
          <a:stretch/>
        </p:blipFill>
        <p:spPr bwMode="auto">
          <a:xfrm>
            <a:off x="5911917" y="4"/>
            <a:ext cx="626188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9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79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В мифологии какого народа есть миф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о </a:t>
            </a:r>
            <a:r>
              <a:rPr lang="ru-RU" sz="2800" dirty="0" err="1">
                <a:solidFill>
                  <a:srgbClr val="569FF7"/>
                </a:solidFill>
                <a:latin typeface="Involve" panose="020B0502020202020204" pitchFamily="34" charset="0"/>
              </a:rPr>
              <a:t>Мяндаше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 — олене-прародителе, который живёт за </a:t>
            </a:r>
            <a:r>
              <a:rPr lang="ru-RU" sz="2800" dirty="0" err="1">
                <a:solidFill>
                  <a:srgbClr val="569FF7"/>
                </a:solidFill>
                <a:latin typeface="Involve" panose="020B0502020202020204" pitchFamily="34" charset="0"/>
              </a:rPr>
              <a:t>Мяндашйог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-рекой. 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580"/>
          <a:stretch/>
        </p:blipFill>
        <p:spPr bwMode="auto">
          <a:xfrm>
            <a:off x="3458256" y="2"/>
            <a:ext cx="8715549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10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Какой ледокол, спущенный на воду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в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1977 году, стал первым в истории судном, достигшим Северного полюса в активном плавании (без дрейфа)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в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июне 1987 года?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6"/>
          <a:stretch/>
        </p:blipFill>
        <p:spPr bwMode="auto">
          <a:xfrm>
            <a:off x="5016089" y="0"/>
            <a:ext cx="71713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11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924" y="3842238"/>
            <a:ext cx="7455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Какое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явление, связанное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с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микроскопическими водорослями, наблюдается в Хибинах?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72"/>
          <a:stretch/>
        </p:blipFill>
        <p:spPr bwMode="auto">
          <a:xfrm flipH="1">
            <a:off x="4862146" y="0"/>
            <a:ext cx="7329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13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12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Стратегический инвестиционный проект, реализованный в Мурманской области этой компанией, позволяет строить плавучие заводы</a:t>
            </a:r>
            <a:r>
              <a:rPr lang="ru-RU" sz="2800">
                <a:solidFill>
                  <a:srgbClr val="569FF7"/>
                </a:solidFill>
                <a:latin typeface="Involve" panose="020B0502020202020204" pitchFamily="34" charset="0"/>
              </a:rPr>
              <a:t>. </a:t>
            </a:r>
            <a:endParaRPr lang="ru-RU" sz="280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smtClean="0">
                <a:solidFill>
                  <a:srgbClr val="569FF7"/>
                </a:solidFill>
                <a:latin typeface="Involve" panose="020B0502020202020204" pitchFamily="34" charset="0"/>
              </a:rPr>
              <a:t>Назовите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эту компанию.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мая - «Что? Где? Когда?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 bwMode="auto">
          <a:xfrm>
            <a:off x="0" y="0"/>
            <a:ext cx="122294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BA2B74-D2CC-443F-9782-128DA8A43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04" y="476250"/>
            <a:ext cx="1968684" cy="6786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539655" y="5754056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1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6 мая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10190185" y="6013639"/>
            <a:ext cx="1776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97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4851"/>
          <a:stretch/>
        </p:blipFill>
        <p:spPr>
          <a:xfrm>
            <a:off x="7060835" y="2"/>
            <a:ext cx="5131165" cy="6858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67054" y="0"/>
            <a:ext cx="6699569" cy="30727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839578"/>
            <a:ext cx="7605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Назовите писателя, одно из инициаторов воссоздания в СССР Дня славянской письменности и культуры, который впервые был проведен в 1986 году в Мурманске. Ежегодно </a:t>
            </a:r>
            <a:endParaRPr lang="ru-RU" sz="24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в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нашем регионе проводятся чтения, названные в память о нём.</a:t>
            </a:r>
            <a:endParaRPr lang="ru-RU" sz="24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/>
          <a:stretch/>
        </p:blipFill>
        <p:spPr bwMode="auto">
          <a:xfrm>
            <a:off x="3534811" y="2"/>
            <a:ext cx="865718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2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Какой легендарный корабль был спущен на воду в 1957 году, за 30 лет службы прошёл 654 тысячи морских миль, посещали Н.С. Хрущёв, Фидель Кастро и король Норвегии?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3" y="0"/>
            <a:ext cx="10244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Вопрос 3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Какой минерал из группы кальциевых фосфатов, долгое время ошибочно идентифицировавшийся как нефелин или диопсид, дал название крупнейшему в России горно-химическому комбинату и городу в Мурманской области?</a:t>
            </a:r>
            <a:endParaRPr lang="ru-RU" sz="24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11238" r="13310"/>
          <a:stretch/>
        </p:blipFill>
        <p:spPr bwMode="auto">
          <a:xfrm>
            <a:off x="3877042" y="2"/>
            <a:ext cx="831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4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Эти жителей севера утверждает, что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«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от Холмогор до Колы тридцать три Николы». Назовите этих жителей.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4" y="2"/>
            <a:ext cx="10291674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5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85359"/>
            <a:ext cx="7474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В книге «Воспоминания о камне» он поэтично описывал Хибины как «музей природных кристаллов под открытым небом». А весь Кольский полуостров он называл «геологическим Эльдорадо» или «минералогическим раем». </a:t>
            </a:r>
            <a:endParaRPr lang="ru-RU" sz="24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Назовите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это человека?</a:t>
            </a:r>
            <a:endParaRPr lang="ru-RU" sz="24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2"/>
          <a:stretch/>
        </p:blipFill>
        <p:spPr bwMode="auto">
          <a:xfrm>
            <a:off x="5190157" y="-2"/>
            <a:ext cx="700184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6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Кто из летчиков, защищавших небо Мурманска, совершил три тарана, причем два из них в одном бою.</a:t>
            </a:r>
            <a:endParaRPr lang="ru-RU" sz="24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659" y="13648"/>
            <a:ext cx="7306695" cy="6839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7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839578"/>
            <a:ext cx="7474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Для многосерийного фильма, посвященного полярным конвоям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и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снимавшегося в Мурманской области, Юрий Красавин написал печальную мелодию. По роману какого известного писателя был снят </a:t>
            </a:r>
            <a:endParaRPr lang="ru-RU" sz="28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этот </a:t>
            </a:r>
            <a:r>
              <a:rPr lang="ru-RU" sz="2800" dirty="0">
                <a:solidFill>
                  <a:srgbClr val="569FF7"/>
                </a:solidFill>
                <a:latin typeface="Involve" panose="020B0502020202020204" pitchFamily="34" charset="0"/>
              </a:rPr>
              <a:t>фильм?</a:t>
            </a:r>
            <a:endParaRPr lang="ru-RU" sz="28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3758" r="5628" b="5756"/>
          <a:stretch/>
        </p:blipFill>
        <p:spPr bwMode="auto">
          <a:xfrm>
            <a:off x="3452883" y="3"/>
            <a:ext cx="8771639" cy="68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31" y="2"/>
            <a:ext cx="9708569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5363"/>
          <a:stretch/>
        </p:blipFill>
        <p:spPr>
          <a:xfrm>
            <a:off x="176015" y="43961"/>
            <a:ext cx="6699569" cy="30727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67054" y="3095766"/>
            <a:ext cx="6708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Вопрос </a:t>
            </a:r>
            <a:r>
              <a:rPr lang="ru-RU" sz="3600" b="1" dirty="0" smtClean="0">
                <a:solidFill>
                  <a:srgbClr val="F07DFC"/>
                </a:solidFill>
                <a:latin typeface="Involve" panose="020B0502020202020204" pitchFamily="34" charset="0"/>
              </a:rPr>
              <a:t>8</a:t>
            </a:r>
            <a:endParaRPr lang="ru-RU" sz="3600" b="1" dirty="0">
              <a:solidFill>
                <a:srgbClr val="F07DFC"/>
              </a:solidFill>
              <a:latin typeface="Involve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74487"/>
            <a:ext cx="7596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Какой город, название которого 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восходит </a:t>
            </a:r>
          </a:p>
          <a:p>
            <a:pPr algn="ctr"/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к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саамскому термину, 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обозначающему «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место у залива», стал объектом исторического мифа, связывающего 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его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топоним с Петровской эпохой </a:t>
            </a:r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и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кандалами, хотя первые письменные упоминания о нём встречаются </a:t>
            </a:r>
            <a:endParaRPr lang="ru-RU" sz="24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ещё в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грамотах Соловецкого монастыря </a:t>
            </a:r>
            <a:endParaRPr lang="ru-RU" sz="2400" dirty="0" smtClean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569FF7"/>
                </a:solidFill>
                <a:latin typeface="Involve" panose="020B0502020202020204" pitchFamily="34" charset="0"/>
              </a:rPr>
              <a:t>1526 </a:t>
            </a:r>
            <a:r>
              <a:rPr lang="ru-RU" sz="2400" dirty="0">
                <a:solidFill>
                  <a:srgbClr val="569FF7"/>
                </a:solidFill>
                <a:latin typeface="Involve" panose="020B0502020202020204" pitchFamily="34" charset="0"/>
              </a:rPr>
              <a:t>года?</a:t>
            </a:r>
            <a:endParaRPr lang="ru-RU" sz="2400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376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39</cp:revision>
  <dcterms:created xsi:type="dcterms:W3CDTF">2024-09-03T11:38:10Z</dcterms:created>
  <dcterms:modified xsi:type="dcterms:W3CDTF">2025-05-06T12:50:08Z</dcterms:modified>
</cp:coreProperties>
</file>