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6" r:id="rId3"/>
    <p:sldId id="344" r:id="rId4"/>
    <p:sldId id="345" r:id="rId5"/>
    <p:sldId id="350" r:id="rId6"/>
    <p:sldId id="351" r:id="rId7"/>
    <p:sldId id="353" r:id="rId8"/>
    <p:sldId id="34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401" userDrawn="1">
          <p15:clr>
            <a:srgbClr val="A4A3A4"/>
          </p15:clr>
        </p15:guide>
        <p15:guide id="4" orient="horz" pos="4042" userDrawn="1">
          <p15:clr>
            <a:srgbClr val="A4A3A4"/>
          </p15:clr>
        </p15:guide>
        <p15:guide id="5" pos="3931" userDrawn="1">
          <p15:clr>
            <a:srgbClr val="A4A3A4"/>
          </p15:clr>
        </p15:guide>
        <p15:guide id="6" orient="horz" pos="1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DFC"/>
    <a:srgbClr val="569FF7"/>
    <a:srgbClr val="07D2E0"/>
    <a:srgbClr val="8061FF"/>
    <a:srgbClr val="43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16" autoAdjust="0"/>
  </p:normalViewPr>
  <p:slideViewPr>
    <p:cSldViewPr snapToGrid="0" showGuides="1">
      <p:cViewPr varScale="1">
        <p:scale>
          <a:sx n="109" d="100"/>
          <a:sy n="109" d="100"/>
        </p:scale>
        <p:origin x="636" y="102"/>
      </p:cViewPr>
      <p:guideLst>
        <p:guide orient="horz" pos="300"/>
        <p:guide pos="302"/>
        <p:guide pos="7401"/>
        <p:guide orient="horz" pos="4042"/>
        <p:guide pos="3931"/>
        <p:guide orient="horz" pos="14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875A2-567B-4C1C-AA29-10EBEAF099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6E4A47-E039-4667-88CC-BC69AAC19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8A1F33-6E90-496E-BEE4-4F6D88971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1682D-5865-4D61-B25A-02EBE2A5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0516FD-AA43-47F0-B145-7CF7A888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4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7CEF19-0C6D-4DAB-8FD8-E1127DA0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A8BF59-6485-4B02-BF37-EE34F061B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F63658-2FF7-4554-AEA6-25FFA9F1B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ABA3E5-9E7D-478F-A7D3-CEDCFD0C3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4CD91B-7AD4-4EE4-AE80-9DA14975B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02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23BE3B1-72FE-46BA-A301-3A2E808E8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06EC889-094D-408C-AA0C-68DD1CED5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3A1F9B-578E-4713-A31F-933AA2F66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EE7C12-02A0-4E55-8FE7-CB87FB881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DC289A-F897-4556-B413-744759430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712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77C84C-E797-46D3-B4AD-D9D25839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46F96E-4E7A-48C5-8325-3CA057D67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0DD66E-5BE5-4BE0-802B-A40F610AA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0261DF-2FE1-4C1A-957E-A22687A23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E92DC0-DBB3-4CE5-8B43-AC61B87BB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916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425836-A7DC-483E-AC15-2F9F4434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196043-9719-4067-9BA1-7EF1CDC21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40E36-05D5-4DD3-BB4C-640E71BB6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03021F-B335-4C74-9E28-80DCCB4B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615122-2D43-4A6E-93A2-2390B38D2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68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239E3-0642-428E-AD23-8B8C48635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34C0B2-DD7A-46CD-97AE-C303BD36E0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3879FAE-8456-4763-A56A-67F1076DEF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EF8E3B8-8467-4E8F-B510-DF1785A1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3E6453-98B5-45CE-A253-AC56205B9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92FB8B-E72F-425D-A249-C6BD59A9C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8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E5A00-EAB9-4EF2-85E2-F6EDA3D5D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3B0879-962A-487C-9257-D4D3EC63B6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444BFA-9E92-4C60-9BFD-A499E75D7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336787F-E0CB-4CB1-8041-AB2A3A5D7D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14179A0-FBB8-45F9-92EA-0AA286A637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20C9772-B0D4-4E76-82DE-5DA50D660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70D3EDB-08AB-40B2-B261-77EABA179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4500DCE-8C9F-489A-8E16-C488B923C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4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48062D-210F-4AC0-9D39-FDB7DE85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C79F28-FBC8-4224-BDE8-72E4B5BA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22F49B2-1B2D-4DCB-8303-41661AF2B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C5F114A-0B5B-4DCB-8287-A860C0F7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01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D671ED-2185-40E8-9984-02BE7E78C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AA4747D-B498-45BD-9ACB-E3F2E2958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239D08-7670-4E45-AEF3-799E24F0F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04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217B0F-CBD3-4BEC-ABA5-E1D74D17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55018D-C4A5-442E-973D-188547FC4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4B69785-8151-412F-A5AA-E0411B1EFB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C65B1-0A0E-46CF-8D38-71C53B6CF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E913BCE-634F-4593-8B14-E33401D22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A598A70-E813-4428-9EFE-26CFD589A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03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35C6F-1133-4B77-9638-28DC72017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8C2FD4-906C-4A41-A4D2-7600B8588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C9207D-4B9B-4C4E-BE28-08FB69E83E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3AEAC0-E0A4-473D-A7DE-65881D14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D199E39-DBEB-4FB0-989F-93333CE6D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538A7F-68CA-483A-AD35-5336CD3C9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56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B8154A-AC7F-4119-B276-28CF74A0B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F52D33-61BF-4082-B2F1-2C09DD15D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A022B-E4BC-4BF9-9136-F082610BA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3A25E-FEB4-448D-AA37-75A97EF7139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8222B9-5A18-4A45-84D7-55A269CF9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00063-E4A3-44F7-9A21-907075BD1C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70D94-87B4-4FB9-BB6E-AA1EB9D34A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00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132384" y="2228671"/>
            <a:ext cx="773332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</a:t>
            </a:r>
            <a:endParaRPr lang="ru-RU" sz="5000" b="1" dirty="0" smtClean="0">
              <a:solidFill>
                <a:schemeClr val="bg1"/>
              </a:solidFill>
              <a:latin typeface="Involve" panose="020B0502020202020204" pitchFamily="34" charset="0"/>
            </a:endParaRPr>
          </a:p>
          <a:p>
            <a:pPr algn="r"/>
            <a:r>
              <a:rPr lang="ru-RU" sz="50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и </a:t>
            </a:r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сейчас!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2" y="5745264"/>
            <a:ext cx="23348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19 сентября 2025 </a:t>
            </a: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1"/>
          <a:stretch/>
        </p:blipFill>
        <p:spPr>
          <a:xfrm>
            <a:off x="0" y="0"/>
            <a:ext cx="4069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57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5" b="5441"/>
          <a:stretch/>
        </p:blipFill>
        <p:spPr>
          <a:xfrm>
            <a:off x="8401121" y="3194896"/>
            <a:ext cx="2425197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t="653"/>
          <a:stretch/>
        </p:blipFill>
        <p:spPr>
          <a:xfrm>
            <a:off x="997642" y="1712169"/>
            <a:ext cx="7063766" cy="503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pic>
        <p:nvPicPr>
          <p:cNvPr id="14" name="Picture 4" descr="Picture background"/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987" y="1307709"/>
            <a:ext cx="264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  <p:pic>
        <p:nvPicPr>
          <p:cNvPr id="15" name="Picture 6" descr="Picture background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830" y="5082084"/>
            <a:ext cx="2516314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465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12408"/>
            <a:ext cx="10587789" cy="5745592"/>
          </a:xfrm>
          <a:prstGeom prst="rect">
            <a:avLst/>
          </a:prstGeom>
        </p:spPr>
      </p:pic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/>
          <a:srcRect b="2309"/>
          <a:stretch/>
        </p:blipFill>
        <p:spPr>
          <a:xfrm>
            <a:off x="10090064" y="1399480"/>
            <a:ext cx="1809485" cy="1408604"/>
          </a:xfrm>
          <a:prstGeom prst="rect">
            <a:avLst/>
          </a:prstGeom>
          <a:ln>
            <a:noFill/>
          </a:ln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9363808" y="3596054"/>
            <a:ext cx="2828192" cy="1890346"/>
          </a:xfrm>
          <a:prstGeom prst="wedgeRoundRectCallout">
            <a:avLst>
              <a:gd name="adj1" fmla="val -93393"/>
              <a:gd name="adj2" fmla="val 95053"/>
              <a:gd name="adj3" fmla="val 16667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231" y="3668255"/>
            <a:ext cx="2579346" cy="17195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  <a:extLst/>
        </p:spPr>
      </p:pic>
      <p:sp>
        <p:nvSpPr>
          <p:cNvPr id="14" name="TextBox 13"/>
          <p:cNvSpPr txBox="1"/>
          <p:nvPr/>
        </p:nvSpPr>
        <p:spPr>
          <a:xfrm>
            <a:off x="7359161" y="6383216"/>
            <a:ext cx="1162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Involve Bold Oblique" panose="02000503040000020004" pitchFamily="2" charset="0"/>
              </a:rPr>
              <a:t>1938 год</a:t>
            </a:r>
            <a:endParaRPr lang="ru-RU" dirty="0">
              <a:solidFill>
                <a:schemeClr val="bg1"/>
              </a:solidFill>
              <a:latin typeface="Involve Bold Oblique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1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2309"/>
          <a:stretch/>
        </p:blipFill>
        <p:spPr>
          <a:xfrm>
            <a:off x="61547" y="2645400"/>
            <a:ext cx="3807654" cy="2964091"/>
          </a:xfrm>
          <a:prstGeom prst="rect">
            <a:avLst/>
          </a:prstGeom>
          <a:ln>
            <a:noFill/>
          </a:ln>
        </p:spPr>
      </p:pic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7821867"/>
              </p:ext>
            </p:extLst>
          </p:nvPr>
        </p:nvGraphicFramePr>
        <p:xfrm>
          <a:off x="3894993" y="1614214"/>
          <a:ext cx="7877907" cy="5082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5969">
                  <a:extLst>
                    <a:ext uri="{9D8B030D-6E8A-4147-A177-3AD203B41FA5}">
                      <a16:colId xmlns:a16="http://schemas.microsoft.com/office/drawing/2014/main" val="766133896"/>
                    </a:ext>
                  </a:extLst>
                </a:gridCol>
                <a:gridCol w="2625969">
                  <a:extLst>
                    <a:ext uri="{9D8B030D-6E8A-4147-A177-3AD203B41FA5}">
                      <a16:colId xmlns:a16="http://schemas.microsoft.com/office/drawing/2014/main" val="2408227371"/>
                    </a:ext>
                  </a:extLst>
                </a:gridCol>
                <a:gridCol w="2625969">
                  <a:extLst>
                    <a:ext uri="{9D8B030D-6E8A-4147-A177-3AD203B41FA5}">
                      <a16:colId xmlns:a16="http://schemas.microsoft.com/office/drawing/2014/main" val="393207667"/>
                    </a:ext>
                  </a:extLst>
                </a:gridCol>
              </a:tblGrid>
              <a:tr h="10164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Мурманская область</a:t>
                      </a:r>
                      <a:endParaRPr lang="ru-RU" sz="2000" b="1" kern="1200" dirty="0">
                        <a:solidFill>
                          <a:schemeClr val="bg1"/>
                        </a:solidFill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bg1"/>
                          </a:solidFill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муниципалитет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67253959"/>
                  </a:ext>
                </a:extLst>
              </a:tr>
              <a:tr h="101640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Involve Bold Oblique" panose="02000503040000020004" pitchFamily="2" charset="0"/>
                        </a:rPr>
                        <a:t>Площадь</a:t>
                      </a:r>
                      <a:endParaRPr lang="ru-RU" b="1" dirty="0">
                        <a:latin typeface="Involve Bold Oblique" panose="02000503040000020004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144,9 тыс. км²</a:t>
                      </a:r>
                      <a:endParaRPr lang="ru-RU" dirty="0">
                        <a:latin typeface="Involve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9308817"/>
                  </a:ext>
                </a:extLst>
              </a:tr>
              <a:tr h="1016404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Involve Bold Oblique" panose="02000503040000020004" pitchFamily="2" charset="0"/>
                          <a:ea typeface="+mn-ea"/>
                          <a:cs typeface="+mn-cs"/>
                        </a:rPr>
                        <a:t>Население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Involve Bold Oblique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651 363 человек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2877560"/>
                  </a:ext>
                </a:extLst>
              </a:tr>
              <a:tr h="10164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Involve Bold Oblique" panose="02000503040000020004" pitchFamily="2" charset="0"/>
                          <a:ea typeface="+mn-ea"/>
                          <a:cs typeface="+mn-cs"/>
                        </a:rPr>
                        <a:t>Административный центр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Involve Bold Oblique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Involve" panose="020B0502020202020204" pitchFamily="34" charset="0"/>
                          <a:ea typeface="+mn-ea"/>
                          <a:cs typeface="+mn-cs"/>
                        </a:rPr>
                        <a:t>город Мурманск</a:t>
                      </a:r>
                      <a:endParaRPr lang="ru-RU" sz="1800" b="0" i="0" kern="1200" dirty="0">
                        <a:solidFill>
                          <a:schemeClr val="dk1"/>
                        </a:solidFill>
                        <a:effectLst/>
                        <a:latin typeface="Involve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27036769"/>
                  </a:ext>
                </a:extLst>
              </a:tr>
              <a:tr h="101640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latin typeface="Involve Bold Oblique" panose="02000503040000020004" pitchFamily="2" charset="0"/>
                          <a:ea typeface="+mn-ea"/>
                          <a:cs typeface="+mn-cs"/>
                        </a:rPr>
                        <a:t>Гебр</a:t>
                      </a:r>
                      <a:endParaRPr lang="ru-RU" sz="1800" b="1" kern="1200" dirty="0">
                        <a:solidFill>
                          <a:schemeClr val="dk1"/>
                        </a:solidFill>
                        <a:latin typeface="Involve Bold Oblique" panose="02000503040000020004" pitchFamily="2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0654524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2050" name="Picture 2" descr="https://avatars.mds.yandex.net/get-entity_search/1922058/1154654927/S600xU_2x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064" y="5747269"/>
            <a:ext cx="713764" cy="86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9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/>
          <a:srcRect b="2309"/>
          <a:stretch/>
        </p:blipFill>
        <p:spPr>
          <a:xfrm>
            <a:off x="237392" y="2845140"/>
            <a:ext cx="4646643" cy="3617207"/>
          </a:xfrm>
          <a:prstGeom prst="rect">
            <a:avLst/>
          </a:prstGeom>
          <a:ln>
            <a:noFill/>
          </a:ln>
        </p:spPr>
      </p:pic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752" y="1780046"/>
            <a:ext cx="1306728" cy="146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69459" y="2234435"/>
            <a:ext cx="118814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 smtClean="0">
                <a:solidFill>
                  <a:srgbClr val="F07DFC"/>
                </a:solidFill>
              </a:rPr>
              <a:t>Герб</a:t>
            </a:r>
          </a:p>
          <a:p>
            <a:pPr algn="ctr"/>
            <a:r>
              <a:rPr lang="ru-RU" sz="1100" dirty="0" smtClean="0">
                <a:solidFill>
                  <a:srgbClr val="F07DFC"/>
                </a:solidFill>
              </a:rPr>
              <a:t>муниципалитета</a:t>
            </a:r>
            <a:endParaRPr lang="ru-RU" sz="1100" dirty="0">
              <a:solidFill>
                <a:srgbClr val="F07DFC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96918" y="1477328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92538" y="3020774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896917" y="4830128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32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C567C77-E1F5-B046-BA27-CDE1EB8EB7EF}"/>
              </a:ext>
            </a:extLst>
          </p:cNvPr>
          <p:cNvSpPr/>
          <p:nvPr/>
        </p:nvSpPr>
        <p:spPr>
          <a:xfrm>
            <a:off x="406099" y="198842"/>
            <a:ext cx="11443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Регламент</a:t>
            </a:r>
            <a:r>
              <a:rPr lang="ru-RU" sz="2799" b="1" dirty="0">
                <a:solidFill>
                  <a:srgbClr val="F05A28"/>
                </a:solidFill>
                <a:latin typeface="Muller Narrow Light" pitchFamily="2" charset="0"/>
              </a:rPr>
              <a:t> </a:t>
            </a:r>
            <a:r>
              <a:rPr lang="ru-RU" sz="3600" b="1" dirty="0">
                <a:solidFill>
                  <a:srgbClr val="F07DFC"/>
                </a:solidFill>
                <a:latin typeface="Involve" panose="020B0502020202020204" pitchFamily="34" charset="0"/>
              </a:rPr>
              <a:t>работы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311042" y="1255743"/>
            <a:ext cx="2562195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Akrobat Light" panose="00000500000000000000" pitchFamily="2" charset="-52"/>
                <a:ea typeface="Muller Bold"/>
                <a:cs typeface="Arial" panose="020B0604020202020204" pitchFamily="34" charset="0"/>
              </a:defRPr>
            </a:lvl1pPr>
          </a:lstStyle>
          <a:p>
            <a:pPr marL="0" lvl="1" algn="ctr"/>
            <a:r>
              <a:rPr lang="ru-RU" altLang="ru-RU" sz="200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Организационный момент</a:t>
            </a:r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158364" y="2158003"/>
            <a:ext cx="2880000" cy="2880000"/>
          </a:xfrm>
          <a:prstGeom prst="ellipse">
            <a:avLst/>
          </a:prstGeom>
          <a:solidFill>
            <a:srgbClr val="569FF7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82C8"/>
                </a:solidFill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3145266" y="3107908"/>
            <a:ext cx="2880000" cy="2880000"/>
          </a:xfrm>
          <a:prstGeom prst="ellipse">
            <a:avLst/>
          </a:prstGeom>
          <a:solidFill>
            <a:srgbClr val="569FF7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82C8"/>
                </a:solidFill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186979" y="2103796"/>
            <a:ext cx="2880000" cy="2880000"/>
          </a:xfrm>
          <a:prstGeom prst="ellipse">
            <a:avLst/>
          </a:prstGeom>
          <a:solidFill>
            <a:srgbClr val="569FF7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82C8"/>
                </a:solidFill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9289612" y="3162115"/>
            <a:ext cx="2880000" cy="2880000"/>
          </a:xfrm>
          <a:prstGeom prst="ellipse">
            <a:avLst/>
          </a:prstGeom>
          <a:solidFill>
            <a:srgbClr val="569FF7"/>
          </a:solidFill>
          <a:ln>
            <a:solidFill>
              <a:srgbClr val="008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rgbClr val="0082C8"/>
                </a:solidFill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9829612" y="3697255"/>
            <a:ext cx="1800000" cy="180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727120" y="2678351"/>
            <a:ext cx="1800000" cy="180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3685266" y="3647908"/>
            <a:ext cx="1800000" cy="180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569FF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7FC48982-413A-6840-A892-DB1252467E05}"/>
              </a:ext>
            </a:extLst>
          </p:cNvPr>
          <p:cNvSpPr/>
          <p:nvPr/>
        </p:nvSpPr>
        <p:spPr>
          <a:xfrm>
            <a:off x="692140" y="2699656"/>
            <a:ext cx="1800000" cy="1800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rgbClr val="569FF7"/>
                </a:solidFill>
                <a:latin typeface="Calibri"/>
              </a:rPr>
              <a:t> 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569FF7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3118150" y="2212064"/>
            <a:ext cx="2948666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Akrobat Light" panose="00000500000000000000" pitchFamily="2" charset="-52"/>
                <a:ea typeface="Muller Bold"/>
                <a:cs typeface="Arial" panose="020B0604020202020204" pitchFamily="34" charset="0"/>
              </a:defRPr>
            </a:lvl1pPr>
            <a:lvl2pPr marL="0" lvl="1" algn="ctr">
              <a:defRPr b="1">
                <a:solidFill>
                  <a:srgbClr val="6F121D"/>
                </a:solidFill>
              </a:defRPr>
            </a:lvl2pPr>
          </a:lstStyle>
          <a:p>
            <a:pPr lvl="1"/>
            <a:r>
              <a:rPr lang="ru-RU" altLang="ru-RU" sz="2000" b="0" dirty="0" smtClean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Работа </a:t>
            </a:r>
            <a:endParaRPr lang="ru-RU" altLang="ru-RU" sz="2000" b="0" dirty="0">
              <a:solidFill>
                <a:srgbClr val="569FF7"/>
              </a:solidFill>
              <a:latin typeface="Involve SemiBold" panose="02000503040000020004" pitchFamily="2" charset="0"/>
              <a:sym typeface="Arial"/>
            </a:endParaRPr>
          </a:p>
          <a:p>
            <a:pPr lvl="1"/>
            <a:r>
              <a:rPr lang="ru-RU" altLang="ru-RU" sz="2000" b="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в группах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6141677" y="1260699"/>
            <a:ext cx="2948666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Akrobat Light" panose="00000500000000000000" pitchFamily="2" charset="-52"/>
                <a:ea typeface="Muller Bold"/>
                <a:cs typeface="Arial" panose="020B0604020202020204" pitchFamily="34" charset="0"/>
              </a:defRPr>
            </a:lvl1pPr>
            <a:lvl2pPr marL="0" lvl="1" algn="ctr">
              <a:defRPr b="1">
                <a:solidFill>
                  <a:srgbClr val="6F121D"/>
                </a:solidFill>
              </a:defRPr>
            </a:lvl2pPr>
          </a:lstStyle>
          <a:p>
            <a:pPr lvl="1"/>
            <a:r>
              <a:rPr lang="ru-RU" altLang="ru-RU" sz="2000" b="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Представление </a:t>
            </a:r>
            <a:r>
              <a:rPr lang="ru-RU" altLang="ru-RU" sz="2000" b="0" dirty="0" smtClean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результатов</a:t>
            </a:r>
            <a:endParaRPr lang="ru-RU" altLang="ru-RU" sz="2000" b="0" dirty="0">
              <a:solidFill>
                <a:srgbClr val="569FF7"/>
              </a:solidFill>
              <a:latin typeface="Involve SemiBold" panose="02000503040000020004" pitchFamily="2" charset="0"/>
              <a:sym typeface="Arial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39BEABA-BBAE-4F84-A445-791D50902460}"/>
              </a:ext>
            </a:extLst>
          </p:cNvPr>
          <p:cNvSpPr txBox="1"/>
          <p:nvPr/>
        </p:nvSpPr>
        <p:spPr>
          <a:xfrm>
            <a:off x="9289612" y="2384562"/>
            <a:ext cx="2948666" cy="666849"/>
          </a:xfrm>
          <a:prstGeom prst="rect">
            <a:avLst/>
          </a:prstGeom>
          <a:ln w="12700">
            <a:miter lim="400000"/>
          </a:ln>
        </p:spPr>
        <p:txBody>
          <a:bodyPr wrap="square" lIns="25400" tIns="25400" rIns="25400" bIns="25400" anchor="ctr">
            <a:spAutoFit/>
          </a:bodyPr>
          <a:lstStyle>
            <a:defPPr>
              <a:defRPr lang="ru-RU"/>
            </a:defPPr>
            <a:lvl1pPr algn="ctr">
              <a:defRPr sz="2400" b="1">
                <a:solidFill>
                  <a:schemeClr val="bg1"/>
                </a:solidFill>
                <a:latin typeface="Akrobat Light" panose="00000500000000000000" pitchFamily="2" charset="-52"/>
                <a:ea typeface="Muller Bold"/>
                <a:cs typeface="Arial" panose="020B0604020202020204" pitchFamily="34" charset="0"/>
              </a:defRPr>
            </a:lvl1pPr>
            <a:lvl2pPr marL="0" lvl="1" algn="ctr">
              <a:defRPr b="1">
                <a:solidFill>
                  <a:srgbClr val="6F121D"/>
                </a:solidFill>
              </a:defRPr>
            </a:lvl2pPr>
          </a:lstStyle>
          <a:p>
            <a:pPr lvl="1"/>
            <a:r>
              <a:rPr lang="ru-RU" altLang="ru-RU" sz="2000" b="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Подведение </a:t>
            </a:r>
          </a:p>
          <a:p>
            <a:pPr lvl="1"/>
            <a:r>
              <a:rPr lang="ru-RU" altLang="ru-RU" sz="2000" b="0" dirty="0">
                <a:solidFill>
                  <a:srgbClr val="569FF7"/>
                </a:solidFill>
                <a:latin typeface="Involve SemiBold" panose="02000503040000020004" pitchFamily="2" charset="0"/>
                <a:sym typeface="Arial"/>
              </a:rPr>
              <a:t>итогов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2932" y="3293965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6F121D"/>
                </a:solidFill>
                <a:latin typeface="Akrobat Black" panose="00000A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sz="4000" dirty="0" smtClean="0">
                <a:solidFill>
                  <a:srgbClr val="569FF7"/>
                </a:solidFill>
                <a:latin typeface="Muller Bold"/>
              </a:rPr>
              <a:t>01:00</a:t>
            </a:r>
            <a:endParaRPr lang="ru-RU" sz="4000" dirty="0">
              <a:solidFill>
                <a:srgbClr val="569FF7"/>
              </a:solidFill>
              <a:latin typeface="Muller Bold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43720" y="4253520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4000" b="1">
                <a:solidFill>
                  <a:srgbClr val="6F121D"/>
                </a:solidFill>
                <a:latin typeface="Akrobat Black" panose="00000A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569FF7"/>
                </a:solidFill>
                <a:latin typeface="Muller Bold"/>
              </a:rPr>
              <a:t>15:00</a:t>
            </a:r>
            <a:endParaRPr lang="ru-RU" dirty="0">
              <a:solidFill>
                <a:srgbClr val="569FF7"/>
              </a:solidFill>
              <a:latin typeface="Muller Bold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4675" y="3189853"/>
            <a:ext cx="12121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569FF7"/>
                </a:solidFill>
                <a:latin typeface="Muller Bold"/>
                <a:cs typeface="Arial" panose="020B0604020202020204" pitchFamily="34" charset="0"/>
              </a:rPr>
              <a:t>3:00</a:t>
            </a:r>
            <a:endParaRPr lang="ru-RU" sz="4000" b="1" dirty="0">
              <a:solidFill>
                <a:srgbClr val="569FF7"/>
              </a:solidFill>
              <a:latin typeface="Muller Bold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980849" y="4253521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3200" b="1">
                <a:solidFill>
                  <a:srgbClr val="6F121D"/>
                </a:solidFill>
                <a:latin typeface="Akrobat Black" panose="00000A00000000000000" pitchFamily="2" charset="-52"/>
                <a:cs typeface="Arial" panose="020B0604020202020204" pitchFamily="34" charset="0"/>
              </a:defRPr>
            </a:lvl1pPr>
          </a:lstStyle>
          <a:p>
            <a:r>
              <a:rPr lang="ru-RU" sz="4000" dirty="0" smtClean="0">
                <a:solidFill>
                  <a:srgbClr val="569FF7"/>
                </a:solidFill>
                <a:latin typeface="Muller Bold"/>
              </a:rPr>
              <a:t>01:00</a:t>
            </a:r>
            <a:endParaRPr lang="ru-RU" sz="4000" dirty="0">
              <a:solidFill>
                <a:srgbClr val="569FF7"/>
              </a:solidFill>
              <a:latin typeface="Muller Bold"/>
            </a:endParaRPr>
          </a:p>
        </p:txBody>
      </p:sp>
    </p:spTree>
    <p:extLst>
      <p:ext uri="{BB962C8B-B14F-4D97-AF65-F5344CB8AC3E}">
        <p14:creationId xmlns:p14="http://schemas.microsoft.com/office/powerpoint/2010/main" val="54202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Равнобедренный треугольник 35">
            <a:extLst>
              <a:ext uri="{FF2B5EF4-FFF2-40B4-BE49-F238E27FC236}">
                <a16:creationId xmlns:a16="http://schemas.microsoft.com/office/drawing/2014/main" id="{1FBFD784-EFC6-4C69-B47E-DB6D98F23082}"/>
              </a:ext>
            </a:extLst>
          </p:cNvPr>
          <p:cNvSpPr/>
          <p:nvPr/>
        </p:nvSpPr>
        <p:spPr>
          <a:xfrm flipV="1">
            <a:off x="0" y="1002243"/>
            <a:ext cx="12201928" cy="777803"/>
          </a:xfrm>
          <a:prstGeom prst="triangle">
            <a:avLst>
              <a:gd name="adj" fmla="val 0"/>
            </a:avLst>
          </a:prstGeom>
          <a:solidFill>
            <a:srgbClr val="07D2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63918D0-A996-4284-A7C2-5DFB7ED81637}"/>
              </a:ext>
            </a:extLst>
          </p:cNvPr>
          <p:cNvGrpSpPr/>
          <p:nvPr/>
        </p:nvGrpSpPr>
        <p:grpSpPr>
          <a:xfrm>
            <a:off x="0" y="0"/>
            <a:ext cx="12201928" cy="1477328"/>
            <a:chOff x="0" y="1"/>
            <a:chExt cx="12192000" cy="1494119"/>
          </a:xfrm>
          <a:solidFill>
            <a:srgbClr val="569FF7"/>
          </a:solidFill>
        </p:grpSpPr>
        <p:sp>
          <p:nvSpPr>
            <p:cNvPr id="2" name="Параллелограмм 1">
              <a:extLst>
                <a:ext uri="{FF2B5EF4-FFF2-40B4-BE49-F238E27FC236}">
                  <a16:creationId xmlns:a16="http://schemas.microsoft.com/office/drawing/2014/main" id="{A5E85A59-0416-47B2-B399-EB2733693973}"/>
                </a:ext>
              </a:extLst>
            </p:cNvPr>
            <p:cNvSpPr/>
            <p:nvPr/>
          </p:nvSpPr>
          <p:spPr>
            <a:xfrm>
              <a:off x="0" y="1"/>
              <a:ext cx="12192000" cy="1014984"/>
            </a:xfrm>
            <a:prstGeom prst="parallelogram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3" name="Равнобедренный треугольник 2">
              <a:extLst>
                <a:ext uri="{FF2B5EF4-FFF2-40B4-BE49-F238E27FC236}">
                  <a16:creationId xmlns:a16="http://schemas.microsoft.com/office/drawing/2014/main" id="{DE9A76F1-0BD8-4770-A54F-9309E60B9322}"/>
                </a:ext>
              </a:extLst>
            </p:cNvPr>
            <p:cNvSpPr/>
            <p:nvPr/>
          </p:nvSpPr>
          <p:spPr>
            <a:xfrm flipV="1">
              <a:off x="0" y="1014985"/>
              <a:ext cx="12115800" cy="479135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2B0A173-28B3-4B6F-8561-E842A4944ADC}"/>
              </a:ext>
            </a:extLst>
          </p:cNvPr>
          <p:cNvSpPr txBox="1"/>
          <p:nvPr/>
        </p:nvSpPr>
        <p:spPr>
          <a:xfrm>
            <a:off x="237392" y="370107"/>
            <a:ext cx="119645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и сейчас!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/>
          <a:srcRect b="2309"/>
          <a:stretch/>
        </p:blipFill>
        <p:spPr>
          <a:xfrm>
            <a:off x="3724799" y="1895570"/>
            <a:ext cx="4646643" cy="3617207"/>
          </a:xfrm>
          <a:prstGeom prst="rect">
            <a:avLst/>
          </a:prstGeom>
          <a:ln>
            <a:noFill/>
          </a:ln>
        </p:spPr>
      </p:pic>
      <p:sp>
        <p:nvSpPr>
          <p:cNvPr id="12" name="Прямоугольник 11"/>
          <p:cNvSpPr/>
          <p:nvPr/>
        </p:nvSpPr>
        <p:spPr>
          <a:xfrm>
            <a:off x="8800202" y="1888962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896917" y="4830128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9719" y="2002041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9720" y="4830128"/>
            <a:ext cx="2946321" cy="154344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07DFC"/>
                </a:solidFill>
              </a:rPr>
              <a:t>Видовое фото муниципалитета</a:t>
            </a:r>
            <a:endParaRPr lang="ru-RU" dirty="0">
              <a:solidFill>
                <a:srgbClr val="F07DF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8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E6987AD-2980-47B6-80FE-E50CE24B7E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69F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1D262C-8231-48A8-8255-E5B9E53F12B1}"/>
              </a:ext>
            </a:extLst>
          </p:cNvPr>
          <p:cNvSpPr txBox="1"/>
          <p:nvPr/>
        </p:nvSpPr>
        <p:spPr>
          <a:xfrm>
            <a:off x="4132384" y="2228671"/>
            <a:ext cx="773332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Будущее региона рождается здесь </a:t>
            </a:r>
            <a:endParaRPr lang="ru-RU" sz="5000" b="1" dirty="0" smtClean="0">
              <a:solidFill>
                <a:schemeClr val="bg1"/>
              </a:solidFill>
              <a:latin typeface="Involve" panose="020B0502020202020204" pitchFamily="34" charset="0"/>
            </a:endParaRPr>
          </a:p>
          <a:p>
            <a:pPr algn="r"/>
            <a:r>
              <a:rPr lang="ru-RU" sz="5000" b="1" dirty="0" smtClean="0">
                <a:solidFill>
                  <a:schemeClr val="bg1"/>
                </a:solidFill>
                <a:latin typeface="Involve" panose="020B0502020202020204" pitchFamily="34" charset="0"/>
              </a:rPr>
              <a:t>и </a:t>
            </a:r>
            <a:r>
              <a:rPr lang="ru-RU" sz="5000" b="1" dirty="0">
                <a:solidFill>
                  <a:schemeClr val="bg1"/>
                </a:solidFill>
                <a:latin typeface="Involve" panose="020B0502020202020204" pitchFamily="34" charset="0"/>
              </a:rPr>
              <a:t>сейчас!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C80CDE3-F3B7-4822-8638-38A805FED580}"/>
              </a:ext>
            </a:extLst>
          </p:cNvPr>
          <p:cNvSpPr txBox="1"/>
          <p:nvPr/>
        </p:nvSpPr>
        <p:spPr>
          <a:xfrm>
            <a:off x="9267092" y="5745264"/>
            <a:ext cx="233484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Involve" panose="020B0502020202020204" pitchFamily="34" charset="0"/>
              </a:rPr>
              <a:t>19 сентября 2025 </a:t>
            </a:r>
            <a:r>
              <a:rPr lang="ru-RU" sz="1600" dirty="0">
                <a:solidFill>
                  <a:schemeClr val="bg1"/>
                </a:solidFill>
                <a:latin typeface="Involve" panose="020B0502020202020204" pitchFamily="34" charset="0"/>
              </a:rPr>
              <a:t>год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F1E418-BAC7-4FA9-B70B-460A77ADD1EF}"/>
              </a:ext>
            </a:extLst>
          </p:cNvPr>
          <p:cNvSpPr txBox="1"/>
          <p:nvPr/>
        </p:nvSpPr>
        <p:spPr>
          <a:xfrm>
            <a:off x="9267092" y="6013639"/>
            <a:ext cx="26995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orki" panose="00000500000000000000" pitchFamily="2" charset="-52"/>
              </a:rPr>
              <a:t>#</a:t>
            </a:r>
            <a:r>
              <a:rPr lang="ru-RU" sz="2400" dirty="0" err="1">
                <a:solidFill>
                  <a:schemeClr val="bg1"/>
                </a:solidFill>
                <a:latin typeface="Corki" panose="00000500000000000000" pitchFamily="2" charset="-52"/>
              </a:rPr>
              <a:t>насевережить</a:t>
            </a:r>
            <a:endParaRPr lang="ru-RU" sz="2400" dirty="0">
              <a:solidFill>
                <a:schemeClr val="bg1"/>
              </a:solidFill>
              <a:latin typeface="Corki" panose="00000500000000000000" pitchFamily="2" charset="-52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F31E59F-99A0-46F9-8578-481E47D712D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301" y="485900"/>
            <a:ext cx="2784787" cy="7759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1"/>
          <a:stretch/>
        </p:blipFill>
        <p:spPr>
          <a:xfrm>
            <a:off x="0" y="0"/>
            <a:ext cx="4069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9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1204</TotalTime>
  <Words>119</Words>
  <Application>Microsoft Office PowerPoint</Application>
  <PresentationFormat>Широкоэкранный</PresentationFormat>
  <Paragraphs>44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8" baseType="lpstr">
      <vt:lpstr>Muller Bold</vt:lpstr>
      <vt:lpstr>Muller Narrow Light</vt:lpstr>
      <vt:lpstr>Arial</vt:lpstr>
      <vt:lpstr>Calibri</vt:lpstr>
      <vt:lpstr>Calibri Light</vt:lpstr>
      <vt:lpstr>Corki</vt:lpstr>
      <vt:lpstr>Involve</vt:lpstr>
      <vt:lpstr>Involve Bold Oblique</vt:lpstr>
      <vt:lpstr>Involve SemiBold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Ezer nus</dc:creator>
  <cp:lastModifiedBy>Пользователь Windows</cp:lastModifiedBy>
  <cp:revision>132</cp:revision>
  <dcterms:created xsi:type="dcterms:W3CDTF">2024-09-03T11:38:10Z</dcterms:created>
  <dcterms:modified xsi:type="dcterms:W3CDTF">2025-09-12T13:15:12Z</dcterms:modified>
</cp:coreProperties>
</file>