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18" r:id="rId4"/>
    <p:sldId id="319" r:id="rId5"/>
    <p:sldId id="317" r:id="rId6"/>
    <p:sldId id="320" r:id="rId7"/>
    <p:sldId id="306" r:id="rId8"/>
    <p:sldId id="316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orient="horz" pos="4042" userDrawn="1">
          <p15:clr>
            <a:srgbClr val="A4A3A4"/>
          </p15:clr>
        </p15:guide>
        <p15:guide id="5" pos="3931" userDrawn="1">
          <p15:clr>
            <a:srgbClr val="A4A3A4"/>
          </p15:clr>
        </p15:guide>
        <p15:guide id="6" orient="horz" pos="14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9FF7"/>
    <a:srgbClr val="07D2E0"/>
    <a:srgbClr val="F07DFC"/>
    <a:srgbClr val="434242"/>
    <a:srgbClr val="806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636" y="108"/>
      </p:cViewPr>
      <p:guideLst>
        <p:guide orient="horz" pos="300"/>
        <p:guide pos="302"/>
        <p:guide pos="7401"/>
        <p:guide orient="horz" pos="4042"/>
        <p:guide pos="3931"/>
        <p:guide orient="horz" pos="14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875A2-567B-4C1C-AA29-10EBEAF09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6E4A47-E039-4667-88CC-BC69AAC19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8A1F33-6E90-496E-BEE4-4F6D8897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1682D-5865-4D61-B25A-02EBE2A57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516FD-AA43-47F0-B145-7CF7A888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04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CEF19-0C6D-4DAB-8FD8-E1127DA0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A8BF59-6485-4B02-BF37-EE34F061B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F63658-2FF7-4554-AEA6-25FFA9F1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ABA3E5-9E7D-478F-A7D3-CEDCFD0C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4CD91B-7AD4-4EE4-AE80-9DA14975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020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23BE3B1-72FE-46BA-A301-3A2E808E8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6EC889-094D-408C-AA0C-68DD1CED5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3A1F9B-578E-4713-A31F-933AA2F6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E7C12-02A0-4E55-8FE7-CB87FB88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DC289A-F897-4556-B413-74475943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1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7C84C-E797-46D3-B4AD-D9D25839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46F96E-4E7A-48C5-8325-3CA057D67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0DD66E-5BE5-4BE0-802B-A40F610AA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261DF-2FE1-4C1A-957E-A22687A2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92DC0-DBB3-4CE5-8B43-AC61B87B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1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25836-A7DC-483E-AC15-2F9F4434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196043-9719-4067-9BA1-7EF1CDC21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40E36-05D5-4DD3-BB4C-640E71BB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3021F-B335-4C74-9E28-80DCCB4B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615122-2D43-4A6E-93A2-2390B38D2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86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239E3-0642-428E-AD23-8B8C4863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4C0B2-DD7A-46CD-97AE-C303BD36E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879FAE-8456-4763-A56A-67F1076DE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F8E3B8-8467-4E8F-B510-DF1785A12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6453-98B5-45CE-A253-AC56205B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92FB8B-E72F-425D-A249-C6BD59A9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E5A00-EAB9-4EF2-85E2-F6EDA3D5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B0879-962A-487C-9257-D4D3EC63B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444BFA-9E92-4C60-9BFD-A499E75D7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36787F-E0CB-4CB1-8041-AB2A3A5D7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4179A0-FBB8-45F9-92EA-0AA286A63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0C9772-B0D4-4E76-82DE-5DA50D660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D3EDB-08AB-40B2-B261-77EABA17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500DCE-8C9F-489A-8E16-C488B923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74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8062D-210F-4AC0-9D39-FDB7DE85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C79F28-FBC8-4224-BDE8-72E4B5BA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2F49B2-1B2D-4DCB-8303-41661AF2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5F114A-0B5B-4DCB-8287-A860C0F7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801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D671ED-2185-40E8-9984-02BE7E78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A4747D-B498-45BD-9ACB-E3F2E295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239D08-7670-4E45-AEF3-799E24F0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90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17B0F-CBD3-4BEC-ABA5-E1D74D179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5018D-C4A5-442E-973D-188547FC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B69785-8151-412F-A5AA-E0411B1EF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C65B1-0A0E-46CF-8D38-71C53B6C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913BCE-634F-4593-8B14-E33401D2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98A70-E813-4428-9EFE-26CFD589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03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35C6F-1133-4B77-9638-28DC7201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8C2FD4-906C-4A41-A4D2-7600B8588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C9207D-4B9B-4C4E-BE28-08FB69E83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3AEAC0-E0A4-473D-A7DE-65881D14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199E39-DBEB-4FB0-989F-93333CE6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538A7F-68CA-483A-AD35-5336CD3C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6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8154A-AC7F-4119-B276-28CF74A0B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F52D33-61BF-4082-B2F1-2C09DD15D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4A022B-E4BC-4BF9-9136-F082610BA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3A25E-FEB4-448D-AA37-75A97EF7139C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222B9-5A18-4A45-84D7-55A269CF9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A00063-E4A3-44F7-9A21-907075BD1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00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1FCC21-3F9D-49B4-8246-F0134A677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2" b="16509"/>
          <a:stretch>
            <a:fillRect/>
          </a:stretch>
        </p:blipFill>
        <p:spPr>
          <a:xfrm>
            <a:off x="0" y="114300"/>
            <a:ext cx="8454792" cy="6743700"/>
          </a:xfrm>
          <a:custGeom>
            <a:avLst/>
            <a:gdLst>
              <a:gd name="connsiteX0" fmla="*/ 0 w 8454792"/>
              <a:gd name="connsiteY0" fmla="*/ 0 h 6743700"/>
              <a:gd name="connsiteX1" fmla="*/ 8454792 w 8454792"/>
              <a:gd name="connsiteY1" fmla="*/ 0 h 6743700"/>
              <a:gd name="connsiteX2" fmla="*/ 8454792 w 8454792"/>
              <a:gd name="connsiteY2" fmla="*/ 6743700 h 6743700"/>
              <a:gd name="connsiteX3" fmla="*/ 0 w 8454792"/>
              <a:gd name="connsiteY3" fmla="*/ 6743700 h 674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4792" h="6743700">
                <a:moveTo>
                  <a:pt x="0" y="0"/>
                </a:moveTo>
                <a:lnTo>
                  <a:pt x="8454792" y="0"/>
                </a:lnTo>
                <a:lnTo>
                  <a:pt x="8454792" y="6743700"/>
                </a:lnTo>
                <a:lnTo>
                  <a:pt x="0" y="6743700"/>
                </a:ln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673600" y="2606627"/>
            <a:ext cx="75184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4600" b="1" dirty="0">
                <a:solidFill>
                  <a:schemeClr val="bg1"/>
                </a:solidFill>
                <a:latin typeface="Involve" panose="020B0502020202020204" pitchFamily="34" charset="0"/>
              </a:rPr>
              <a:t>Кольское Заполярье - регион возможностей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539655" y="5754056"/>
            <a:ext cx="233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03 октября 2025 года</a:t>
            </a:r>
            <a:endParaRPr lang="ru-RU" sz="1600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10190185" y="6013639"/>
            <a:ext cx="1776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91" y="350568"/>
            <a:ext cx="2784787" cy="77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3"/>
          <a:stretch/>
        </p:blipFill>
        <p:spPr>
          <a:xfrm>
            <a:off x="-9144" y="0"/>
            <a:ext cx="12201144" cy="6858001"/>
          </a:xfrm>
          <a:prstGeom prst="rect">
            <a:avLst/>
          </a:prstGeom>
        </p:spPr>
      </p:pic>
      <p:sp>
        <p:nvSpPr>
          <p:cNvPr id="4" name="Равнобедренный треугольник 3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rot="10800000" flipV="1">
            <a:off x="0" y="6191250"/>
            <a:ext cx="12201928" cy="352917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 rot="10800000">
            <a:off x="0" y="6381750"/>
            <a:ext cx="12201928" cy="530848"/>
            <a:chOff x="0" y="1"/>
            <a:chExt cx="12192000" cy="1494119"/>
          </a:xfrm>
          <a:solidFill>
            <a:srgbClr val="569FF7"/>
          </a:solidFill>
        </p:grpSpPr>
        <p:sp>
          <p:nvSpPr>
            <p:cNvPr id="6" name="Параллелограмм 5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7" name="Равнобедренный треугольник 6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24960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6061"/>
          </a:xfrm>
          <a:prstGeom prst="rect">
            <a:avLst/>
          </a:prstGeom>
        </p:spPr>
      </p:pic>
      <p:sp>
        <p:nvSpPr>
          <p:cNvPr id="4" name="Равнобедренный треугольник 3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rot="10800000" flipV="1">
            <a:off x="0" y="6191250"/>
            <a:ext cx="12201928" cy="352917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 rot="10800000">
            <a:off x="0" y="6381750"/>
            <a:ext cx="12201928" cy="530848"/>
            <a:chOff x="0" y="1"/>
            <a:chExt cx="12192000" cy="1494119"/>
          </a:xfrm>
          <a:solidFill>
            <a:srgbClr val="569FF7"/>
          </a:solidFill>
        </p:grpSpPr>
        <p:sp>
          <p:nvSpPr>
            <p:cNvPr id="6" name="Параллелограмм 5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7" name="Равнобедренный треугольник 6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9261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88"/>
          <a:stretch/>
        </p:blipFill>
        <p:spPr>
          <a:xfrm>
            <a:off x="0" y="0"/>
            <a:ext cx="12192000" cy="6894576"/>
          </a:xfrm>
          <a:prstGeom prst="rect">
            <a:avLst/>
          </a:prstGeom>
        </p:spPr>
      </p:pic>
      <p:sp>
        <p:nvSpPr>
          <p:cNvPr id="4" name="Равнобедренный треугольник 3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rot="10800000" flipV="1">
            <a:off x="0" y="6191250"/>
            <a:ext cx="12201928" cy="352917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 rot="10800000">
            <a:off x="0" y="6381750"/>
            <a:ext cx="12201928" cy="530848"/>
            <a:chOff x="0" y="1"/>
            <a:chExt cx="12192000" cy="1494119"/>
          </a:xfrm>
          <a:solidFill>
            <a:srgbClr val="569FF7"/>
          </a:solidFill>
        </p:grpSpPr>
        <p:sp>
          <p:nvSpPr>
            <p:cNvPr id="6" name="Параллелограмм 5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7" name="Равнобедренный треугольник 6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00058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44905"/>
          <a:stretch/>
        </p:blipFill>
        <p:spPr>
          <a:xfrm>
            <a:off x="0" y="1433016"/>
            <a:ext cx="5330952" cy="5424984"/>
          </a:xfrm>
          <a:prstGeom prst="rect">
            <a:avLst/>
          </a:prstGeom>
        </p:spPr>
      </p:pic>
      <p:sp>
        <p:nvSpPr>
          <p:cNvPr id="8" name="Равнобедренный треугольник 7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1002243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1477328"/>
            <a:chOff x="0" y="1"/>
            <a:chExt cx="12192000" cy="1494119"/>
          </a:xfrm>
          <a:solidFill>
            <a:srgbClr val="569FF7"/>
          </a:solidFill>
        </p:grpSpPr>
        <p:sp>
          <p:nvSpPr>
            <p:cNvPr id="10" name="Параллелограмм 9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1" name="Равнобедренный треугольник 10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370107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Кольское Заполярье - регион возможностей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655" y="4803876"/>
            <a:ext cx="270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183" y="4803876"/>
            <a:ext cx="270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655" y="1433016"/>
            <a:ext cx="270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640" y="1445445"/>
            <a:ext cx="2696543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3" name="Picture 2" descr="Picture background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551" y="2864790"/>
            <a:ext cx="288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4509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r="124"/>
          <a:stretch/>
        </p:blipFill>
        <p:spPr>
          <a:xfrm>
            <a:off x="-1" y="0"/>
            <a:ext cx="12252961" cy="688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8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8580"/>
          <a:stretch/>
        </p:blipFill>
        <p:spPr bwMode="auto">
          <a:xfrm>
            <a:off x="3476451" y="0"/>
            <a:ext cx="8715549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577" y="-13175"/>
            <a:ext cx="9727223" cy="687117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334108" y="189416"/>
            <a:ext cx="67085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ЗАДАНИЕ</a:t>
            </a:r>
            <a:endParaRPr lang="ru-RU" sz="3600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7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4108" y="1486395"/>
            <a:ext cx="678285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Предложи свой проект</a:t>
            </a:r>
          </a:p>
          <a:p>
            <a:pPr algn="ctr"/>
            <a:endParaRPr lang="ru-RU" sz="2800" b="1" dirty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endParaRPr lang="ru-RU" sz="2800" b="1" dirty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Группа </a:t>
            </a:r>
            <a:r>
              <a:rPr lang="ru-RU" sz="2800" b="1" dirty="0">
                <a:solidFill>
                  <a:srgbClr val="569FF7"/>
                </a:solidFill>
                <a:latin typeface="Involve" panose="020B0502020202020204" pitchFamily="34" charset="0"/>
              </a:rPr>
              <a:t>1. «Город будущего». </a:t>
            </a:r>
            <a:endParaRPr lang="ru-RU" sz="2800" b="1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Группа </a:t>
            </a:r>
            <a:r>
              <a:rPr lang="ru-RU" sz="2800" b="1" dirty="0">
                <a:solidFill>
                  <a:srgbClr val="569FF7"/>
                </a:solidFill>
                <a:latin typeface="Involve" panose="020B0502020202020204" pitchFamily="34" charset="0"/>
              </a:rPr>
              <a:t>2. «</a:t>
            </a:r>
            <a:r>
              <a:rPr lang="ru-RU" sz="2800" b="1">
                <a:solidFill>
                  <a:srgbClr val="569FF7"/>
                </a:solidFill>
                <a:latin typeface="Involve" panose="020B0502020202020204" pitchFamily="34" charset="0"/>
              </a:rPr>
              <a:t>Профессии </a:t>
            </a:r>
            <a:r>
              <a:rPr lang="ru-RU" sz="2800" b="1" smtClean="0">
                <a:solidFill>
                  <a:srgbClr val="569FF7"/>
                </a:solidFill>
                <a:latin typeface="Involve" panose="020B0502020202020204" pitchFamily="34" charset="0"/>
              </a:rPr>
              <a:t>Севера</a:t>
            </a:r>
            <a:r>
              <a:rPr lang="ru-RU" sz="2800" b="1" dirty="0">
                <a:solidFill>
                  <a:srgbClr val="569FF7"/>
                </a:solidFill>
                <a:latin typeface="Involve" panose="020B0502020202020204" pitchFamily="34" charset="0"/>
              </a:rPr>
              <a:t>». </a:t>
            </a:r>
            <a:endParaRPr lang="ru-RU" sz="2800" b="1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Группа </a:t>
            </a:r>
            <a:r>
              <a:rPr lang="ru-RU" sz="2800" b="1" dirty="0">
                <a:solidFill>
                  <a:srgbClr val="569FF7"/>
                </a:solidFill>
                <a:latin typeface="Involve" panose="020B0502020202020204" pitchFamily="34" charset="0"/>
              </a:rPr>
              <a:t>3. «Научное открытие».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569FF7"/>
                </a:solidFill>
                <a:latin typeface="Involve" panose="020B0502020202020204" pitchFamily="34" charset="0"/>
              </a:rPr>
              <a:t>Группа 4. «Открытка для друга».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E075063-462D-1940-82D1-B6C9E28A8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78" y="1303083"/>
            <a:ext cx="1028798" cy="10287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E075063-462D-1940-82D1-B6C9E28A8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861" y="1303083"/>
            <a:ext cx="1028798" cy="10287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575" y="4542337"/>
            <a:ext cx="1171788" cy="231565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880" y="4542338"/>
            <a:ext cx="1137578" cy="231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0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1FCC21-3F9D-49B4-8246-F0134A677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2" b="16509"/>
          <a:stretch>
            <a:fillRect/>
          </a:stretch>
        </p:blipFill>
        <p:spPr>
          <a:xfrm>
            <a:off x="0" y="114300"/>
            <a:ext cx="8454792" cy="6743700"/>
          </a:xfrm>
          <a:custGeom>
            <a:avLst/>
            <a:gdLst>
              <a:gd name="connsiteX0" fmla="*/ 0 w 8454792"/>
              <a:gd name="connsiteY0" fmla="*/ 0 h 6743700"/>
              <a:gd name="connsiteX1" fmla="*/ 8454792 w 8454792"/>
              <a:gd name="connsiteY1" fmla="*/ 0 h 6743700"/>
              <a:gd name="connsiteX2" fmla="*/ 8454792 w 8454792"/>
              <a:gd name="connsiteY2" fmla="*/ 6743700 h 6743700"/>
              <a:gd name="connsiteX3" fmla="*/ 0 w 8454792"/>
              <a:gd name="connsiteY3" fmla="*/ 6743700 h 674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4792" h="6743700">
                <a:moveTo>
                  <a:pt x="0" y="0"/>
                </a:moveTo>
                <a:lnTo>
                  <a:pt x="8454792" y="0"/>
                </a:lnTo>
                <a:lnTo>
                  <a:pt x="8454792" y="6743700"/>
                </a:lnTo>
                <a:lnTo>
                  <a:pt x="0" y="6743700"/>
                </a:ln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673600" y="2606627"/>
            <a:ext cx="75184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4600" b="1" dirty="0">
                <a:solidFill>
                  <a:schemeClr val="bg1"/>
                </a:solidFill>
                <a:latin typeface="Involve" panose="020B0502020202020204" pitchFamily="34" charset="0"/>
              </a:rPr>
              <a:t>Кольское Заполярье - регион возможностей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539655" y="5754056"/>
            <a:ext cx="233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03 октября </a:t>
            </a:r>
            <a:r>
              <a:rPr lang="ru-RU" sz="1600" smtClean="0">
                <a:solidFill>
                  <a:schemeClr val="bg1"/>
                </a:solidFill>
                <a:latin typeface="Involve" panose="020B0502020202020204" pitchFamily="34" charset="0"/>
              </a:rPr>
              <a:t>2025 года</a:t>
            </a:r>
            <a:endParaRPr lang="ru-RU" sz="1600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10190185" y="6013639"/>
            <a:ext cx="1776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91" y="350568"/>
            <a:ext cx="2784787" cy="77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7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</TotalTime>
  <Words>61</Words>
  <Application>Microsoft Office PowerPoint</Application>
  <PresentationFormat>Широкоэкранный</PresentationFormat>
  <Paragraphs>16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Corki</vt:lpstr>
      <vt:lpstr>Involve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Ezer nus</dc:creator>
  <cp:lastModifiedBy>Пользователь Windows</cp:lastModifiedBy>
  <cp:revision>62</cp:revision>
  <dcterms:created xsi:type="dcterms:W3CDTF">2024-09-03T11:38:10Z</dcterms:created>
  <dcterms:modified xsi:type="dcterms:W3CDTF">2025-10-01T08:44:34Z</dcterms:modified>
</cp:coreProperties>
</file>