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8" r:id="rId4"/>
    <p:sldId id="319" r:id="rId5"/>
    <p:sldId id="317" r:id="rId6"/>
    <p:sldId id="320" r:id="rId7"/>
    <p:sldId id="306" r:id="rId8"/>
    <p:sldId id="31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07D2E0"/>
    <a:srgbClr val="F07DFC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673600" y="2606627"/>
            <a:ext cx="7518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03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3"/>
          <a:stretch/>
        </p:blipFill>
        <p:spPr>
          <a:xfrm>
            <a:off x="-9144" y="0"/>
            <a:ext cx="12201144" cy="6858001"/>
          </a:xfrm>
          <a:prstGeom prst="rect">
            <a:avLst/>
          </a:prstGeom>
        </p:spPr>
      </p:pic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6" name="Параллелограмм 5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496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6061"/>
          </a:xfrm>
          <a:prstGeom prst="rect">
            <a:avLst/>
          </a:prstGeom>
        </p:spPr>
      </p:pic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6" name="Параллелограмм 5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926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88"/>
          <a:stretch/>
        </p:blipFill>
        <p:spPr>
          <a:xfrm>
            <a:off x="0" y="0"/>
            <a:ext cx="12192000" cy="6894576"/>
          </a:xfrm>
          <a:prstGeom prst="rect">
            <a:avLst/>
          </a:prstGeom>
        </p:spPr>
      </p:pic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6" name="Параллелограмм 5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005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4905"/>
          <a:stretch/>
        </p:blipFill>
        <p:spPr>
          <a:xfrm>
            <a:off x="0" y="1433016"/>
            <a:ext cx="5330952" cy="5424984"/>
          </a:xfrm>
          <a:prstGeom prst="rect">
            <a:avLst/>
          </a:prstGeom>
        </p:spPr>
      </p:pic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55" y="4803876"/>
            <a:ext cx="27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83" y="4803876"/>
            <a:ext cx="27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55" y="1433016"/>
            <a:ext cx="27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40" y="1445445"/>
            <a:ext cx="269654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551" y="2864790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450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124"/>
          <a:stretch/>
        </p:blipFill>
        <p:spPr>
          <a:xfrm>
            <a:off x="-1" y="0"/>
            <a:ext cx="12252961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580"/>
          <a:stretch/>
        </p:blipFill>
        <p:spPr bwMode="auto">
          <a:xfrm>
            <a:off x="3476451" y="0"/>
            <a:ext cx="8715549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77" y="-13175"/>
            <a:ext cx="9727223" cy="687117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ЗАДАНИЕ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7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4108" y="1486395"/>
            <a:ext cx="69019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Предложи свой проект</a:t>
            </a:r>
          </a:p>
          <a:p>
            <a:pPr algn="ctr"/>
            <a:endParaRPr lang="ru-RU" sz="2800" b="1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endParaRPr lang="ru-RU" sz="2800" b="1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Группа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1. «Город будущего». </a:t>
            </a:r>
            <a:endParaRPr lang="ru-RU" sz="28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Группа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2. «Профессии </a:t>
            </a:r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Севера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». </a:t>
            </a:r>
            <a:endParaRPr lang="ru-RU" sz="28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Группа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3. «Научное открытие».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Группа 4.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«Лаборатория </a:t>
            </a:r>
            <a:endParaRPr lang="ru-RU" sz="28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800" b="1">
                <a:solidFill>
                  <a:srgbClr val="569FF7"/>
                </a:solidFill>
                <a:latin typeface="Involve" panose="020B0502020202020204" pitchFamily="34" charset="0"/>
              </a:rPr>
              <a:t> </a:t>
            </a:r>
            <a:r>
              <a:rPr lang="ru-RU" sz="2800" b="1" smtClean="0">
                <a:solidFill>
                  <a:srgbClr val="569FF7"/>
                </a:solidFill>
                <a:latin typeface="Involve" panose="020B0502020202020204" pitchFamily="34" charset="0"/>
              </a:rPr>
              <a:t>                       в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Арктике». </a:t>
            </a:r>
            <a:endParaRPr lang="ru-RU" sz="28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78" y="1303083"/>
            <a:ext cx="1028798" cy="10287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861" y="1303083"/>
            <a:ext cx="1028798" cy="10287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75" y="4542337"/>
            <a:ext cx="1171788" cy="23156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80" y="4542338"/>
            <a:ext cx="1137578" cy="23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673600" y="2606627"/>
            <a:ext cx="7518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03 октября </a:t>
            </a:r>
            <a:r>
              <a:rPr lang="ru-RU" sz="1600" smtClean="0">
                <a:solidFill>
                  <a:schemeClr val="bg1"/>
                </a:solidFill>
                <a:latin typeface="Involve" panose="020B0502020202020204" pitchFamily="34" charset="0"/>
              </a:rPr>
              <a:t>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62</Words>
  <Application>Microsoft Office PowerPoint</Application>
  <PresentationFormat>Широкоэкранный</PresentationFormat>
  <Paragraphs>17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Corki</vt:lpstr>
      <vt:lpstr>Involve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63</cp:revision>
  <dcterms:created xsi:type="dcterms:W3CDTF">2024-09-03T11:38:10Z</dcterms:created>
  <dcterms:modified xsi:type="dcterms:W3CDTF">2025-10-01T08:45:08Z</dcterms:modified>
</cp:coreProperties>
</file>