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6" r:id="rId5"/>
    <p:sldId id="290" r:id="rId6"/>
    <p:sldId id="273" r:id="rId7"/>
    <p:sldId id="291" r:id="rId8"/>
    <p:sldId id="294" r:id="rId9"/>
    <p:sldId id="306" r:id="rId10"/>
    <p:sldId id="314" r:id="rId11"/>
    <p:sldId id="31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F7"/>
    <a:srgbClr val="07D2E0"/>
    <a:srgbClr val="F07DFC"/>
    <a:srgbClr val="434242"/>
    <a:srgbClr val="80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26FB-E0C3-4498-B558-6B26245F4C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C0A43-0EDE-4C7F-8576-B31FB6D47C84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………………………</a:t>
          </a:r>
          <a:endParaRPr lang="ru-RU" dirty="0">
            <a:solidFill>
              <a:schemeClr val="bg1"/>
            </a:solidFill>
          </a:endParaRPr>
        </a:p>
      </dgm:t>
    </dgm:pt>
    <dgm:pt modelId="{F077FEAA-9DB4-4774-9275-BB6563A49D85}" type="parTrans" cxnId="{12B9255D-D1C2-44E8-A69A-23C9E600E17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A31E0624-8020-4FC8-A2E1-95F0E326F9A6}" type="sibTrans" cxnId="{12B9255D-D1C2-44E8-A69A-23C9E600E17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95ECF1F2-8D8B-4CB6-9EAA-54270A424942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………………………</a:t>
          </a:r>
          <a:endParaRPr lang="ru-RU" dirty="0">
            <a:solidFill>
              <a:schemeClr val="bg1"/>
            </a:solidFill>
          </a:endParaRPr>
        </a:p>
      </dgm:t>
    </dgm:pt>
    <dgm:pt modelId="{0EBE2914-D9EB-4994-A631-27FB09D542E7}" type="parTrans" cxnId="{EB504B2D-1067-49A9-A957-CCC136BCA34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3471F322-CC88-4D42-A164-5D875EDCDD26}" type="sibTrans" cxnId="{EB504B2D-1067-49A9-A957-CCC136BCA34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241C99BA-C0F9-4754-8695-84101BA6E3EE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………………………</a:t>
          </a:r>
          <a:endParaRPr lang="ru-RU" dirty="0">
            <a:solidFill>
              <a:schemeClr val="bg1"/>
            </a:solidFill>
          </a:endParaRPr>
        </a:p>
      </dgm:t>
    </dgm:pt>
    <dgm:pt modelId="{0FBFFC19-A7F4-4310-810C-2C69B811E069}" type="parTrans" cxnId="{85C0F320-1391-4C8F-9B44-D1C455660CE9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06ADA61A-94B3-4333-8853-1C937FE1249B}" type="sibTrans" cxnId="{85C0F320-1391-4C8F-9B44-D1C455660CE9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0E70CA69-C398-4CAE-8DD2-653194732D25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………………………</a:t>
          </a:r>
          <a:endParaRPr lang="ru-RU" dirty="0">
            <a:solidFill>
              <a:schemeClr val="bg1"/>
            </a:solidFill>
          </a:endParaRPr>
        </a:p>
      </dgm:t>
    </dgm:pt>
    <dgm:pt modelId="{459E8A20-9BC7-457E-B203-E937EF6F91EE}" type="parTrans" cxnId="{FA3F0564-114D-429C-AD4C-6C98ECB75883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39BC84ED-EF8F-4E27-975D-164D7AE7353C}" type="sibTrans" cxnId="{FA3F0564-114D-429C-AD4C-6C98ECB75883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CD4D07C1-7A11-41F7-B493-55198BE48490}" type="pres">
      <dgm:prSet presAssocID="{00CE26FB-E0C3-4498-B558-6B26245F4C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9C59C-B391-4E80-B0E2-685F0435BFAF}" type="pres">
      <dgm:prSet presAssocID="{0CFC0A43-0EDE-4C7F-8576-B31FB6D47C84}" presName="parentLin" presStyleCnt="0"/>
      <dgm:spPr/>
    </dgm:pt>
    <dgm:pt modelId="{DDAB3F07-3105-422A-95FD-998C521E684F}" type="pres">
      <dgm:prSet presAssocID="{0CFC0A43-0EDE-4C7F-8576-B31FB6D47C8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A73887E-FBF7-4479-940B-594FA45CC745}" type="pres">
      <dgm:prSet presAssocID="{0CFC0A43-0EDE-4C7F-8576-B31FB6D47C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B24B1-527D-4121-8649-3656724D0659}" type="pres">
      <dgm:prSet presAssocID="{0CFC0A43-0EDE-4C7F-8576-B31FB6D47C84}" presName="negativeSpace" presStyleCnt="0"/>
      <dgm:spPr/>
    </dgm:pt>
    <dgm:pt modelId="{B511D99F-B4B8-4BA0-835D-649A07464AF0}" type="pres">
      <dgm:prSet presAssocID="{0CFC0A43-0EDE-4C7F-8576-B31FB6D47C84}" presName="childText" presStyleLbl="conFgAcc1" presStyleIdx="0" presStyleCnt="4">
        <dgm:presLayoutVars>
          <dgm:bulletEnabled val="1"/>
        </dgm:presLayoutVars>
      </dgm:prSet>
      <dgm:spPr/>
    </dgm:pt>
    <dgm:pt modelId="{59D334C2-BDBC-4526-BED7-D84F5E27A46B}" type="pres">
      <dgm:prSet presAssocID="{A31E0624-8020-4FC8-A2E1-95F0E326F9A6}" presName="spaceBetweenRectangles" presStyleCnt="0"/>
      <dgm:spPr/>
    </dgm:pt>
    <dgm:pt modelId="{29A5C669-7CFA-4815-906D-127E8F8075E1}" type="pres">
      <dgm:prSet presAssocID="{0E70CA69-C398-4CAE-8DD2-653194732D25}" presName="parentLin" presStyleCnt="0"/>
      <dgm:spPr/>
    </dgm:pt>
    <dgm:pt modelId="{DE569796-A015-45BB-A95D-4609103CFA0B}" type="pres">
      <dgm:prSet presAssocID="{0E70CA69-C398-4CAE-8DD2-653194732D2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19670B-2512-4A08-B4A1-D12E68912129}" type="pres">
      <dgm:prSet presAssocID="{0E70CA69-C398-4CAE-8DD2-653194732D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842B7-4200-460B-877B-97FD8F0F8091}" type="pres">
      <dgm:prSet presAssocID="{0E70CA69-C398-4CAE-8DD2-653194732D25}" presName="negativeSpace" presStyleCnt="0"/>
      <dgm:spPr/>
    </dgm:pt>
    <dgm:pt modelId="{5C7F4EC5-7FA9-4010-B170-1BE35B63AB3C}" type="pres">
      <dgm:prSet presAssocID="{0E70CA69-C398-4CAE-8DD2-653194732D25}" presName="childText" presStyleLbl="conFgAcc1" presStyleIdx="1" presStyleCnt="4">
        <dgm:presLayoutVars>
          <dgm:bulletEnabled val="1"/>
        </dgm:presLayoutVars>
      </dgm:prSet>
      <dgm:spPr/>
    </dgm:pt>
    <dgm:pt modelId="{60F7F867-377B-4E0C-821C-B405006FAA89}" type="pres">
      <dgm:prSet presAssocID="{39BC84ED-EF8F-4E27-975D-164D7AE7353C}" presName="spaceBetweenRectangles" presStyleCnt="0"/>
      <dgm:spPr/>
    </dgm:pt>
    <dgm:pt modelId="{2D4D4D51-4C7A-4D4B-8C45-36A2A8386291}" type="pres">
      <dgm:prSet presAssocID="{95ECF1F2-8D8B-4CB6-9EAA-54270A424942}" presName="parentLin" presStyleCnt="0"/>
      <dgm:spPr/>
    </dgm:pt>
    <dgm:pt modelId="{0E69AEA2-94BA-438A-A16F-9E9ED4820FAB}" type="pres">
      <dgm:prSet presAssocID="{95ECF1F2-8D8B-4CB6-9EAA-54270A42494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15EA146-452E-4C3E-9C8C-FB824ABE9B9C}" type="pres">
      <dgm:prSet presAssocID="{95ECF1F2-8D8B-4CB6-9EAA-54270A4249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F707F-DD59-45E3-9234-4AC570AB7330}" type="pres">
      <dgm:prSet presAssocID="{95ECF1F2-8D8B-4CB6-9EAA-54270A424942}" presName="negativeSpace" presStyleCnt="0"/>
      <dgm:spPr/>
    </dgm:pt>
    <dgm:pt modelId="{BEF9FBB5-838E-4E93-A2B6-B50E2EAA0AA2}" type="pres">
      <dgm:prSet presAssocID="{95ECF1F2-8D8B-4CB6-9EAA-54270A424942}" presName="childText" presStyleLbl="conFgAcc1" presStyleIdx="2" presStyleCnt="4">
        <dgm:presLayoutVars>
          <dgm:bulletEnabled val="1"/>
        </dgm:presLayoutVars>
      </dgm:prSet>
      <dgm:spPr/>
    </dgm:pt>
    <dgm:pt modelId="{EAD29461-2AF6-4158-B787-00DF58447872}" type="pres">
      <dgm:prSet presAssocID="{3471F322-CC88-4D42-A164-5D875EDCDD26}" presName="spaceBetweenRectangles" presStyleCnt="0"/>
      <dgm:spPr/>
    </dgm:pt>
    <dgm:pt modelId="{AC6075EC-4D7D-408C-96D9-C38BB4A07AE5}" type="pres">
      <dgm:prSet presAssocID="{241C99BA-C0F9-4754-8695-84101BA6E3EE}" presName="parentLin" presStyleCnt="0"/>
      <dgm:spPr/>
    </dgm:pt>
    <dgm:pt modelId="{96E7DDBF-FC32-4A5A-828A-D1E5E5E4618F}" type="pres">
      <dgm:prSet presAssocID="{241C99BA-C0F9-4754-8695-84101BA6E3E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D6235A5-E9BF-450D-8203-E5FA4C118265}" type="pres">
      <dgm:prSet presAssocID="{241C99BA-C0F9-4754-8695-84101BA6E3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D976B-08E3-4DAA-9289-D8699A219A93}" type="pres">
      <dgm:prSet presAssocID="{241C99BA-C0F9-4754-8695-84101BA6E3EE}" presName="negativeSpace" presStyleCnt="0"/>
      <dgm:spPr/>
    </dgm:pt>
    <dgm:pt modelId="{3B8E519B-7D97-4CFD-95E9-1DBC313AFBBC}" type="pres">
      <dgm:prSet presAssocID="{241C99BA-C0F9-4754-8695-84101BA6E3E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D77D536-278F-44D7-90FA-21F81B6CCED6}" type="presOf" srcId="{00CE26FB-E0C3-4498-B558-6B26245F4C1D}" destId="{CD4D07C1-7A11-41F7-B493-55198BE48490}" srcOrd="0" destOrd="0" presId="urn:microsoft.com/office/officeart/2005/8/layout/list1"/>
    <dgm:cxn modelId="{7873D170-691B-4A40-88D7-99C017F6B919}" type="presOf" srcId="{241C99BA-C0F9-4754-8695-84101BA6E3EE}" destId="{96E7DDBF-FC32-4A5A-828A-D1E5E5E4618F}" srcOrd="0" destOrd="0" presId="urn:microsoft.com/office/officeart/2005/8/layout/list1"/>
    <dgm:cxn modelId="{EB504B2D-1067-49A9-A957-CCC136BCA342}" srcId="{00CE26FB-E0C3-4498-B558-6B26245F4C1D}" destId="{95ECF1F2-8D8B-4CB6-9EAA-54270A424942}" srcOrd="2" destOrd="0" parTransId="{0EBE2914-D9EB-4994-A631-27FB09D542E7}" sibTransId="{3471F322-CC88-4D42-A164-5D875EDCDD26}"/>
    <dgm:cxn modelId="{12B9255D-D1C2-44E8-A69A-23C9E600E172}" srcId="{00CE26FB-E0C3-4498-B558-6B26245F4C1D}" destId="{0CFC0A43-0EDE-4C7F-8576-B31FB6D47C84}" srcOrd="0" destOrd="0" parTransId="{F077FEAA-9DB4-4774-9275-BB6563A49D85}" sibTransId="{A31E0624-8020-4FC8-A2E1-95F0E326F9A6}"/>
    <dgm:cxn modelId="{17A8B515-7958-4817-86E6-C37F396763F9}" type="presOf" srcId="{95ECF1F2-8D8B-4CB6-9EAA-54270A424942}" destId="{0E69AEA2-94BA-438A-A16F-9E9ED4820FAB}" srcOrd="0" destOrd="0" presId="urn:microsoft.com/office/officeart/2005/8/layout/list1"/>
    <dgm:cxn modelId="{FA3F0564-114D-429C-AD4C-6C98ECB75883}" srcId="{00CE26FB-E0C3-4498-B558-6B26245F4C1D}" destId="{0E70CA69-C398-4CAE-8DD2-653194732D25}" srcOrd="1" destOrd="0" parTransId="{459E8A20-9BC7-457E-B203-E937EF6F91EE}" sibTransId="{39BC84ED-EF8F-4E27-975D-164D7AE7353C}"/>
    <dgm:cxn modelId="{23DB0D33-0318-479B-B575-7E179A394905}" type="presOf" srcId="{0E70CA69-C398-4CAE-8DD2-653194732D25}" destId="{DE569796-A015-45BB-A95D-4609103CFA0B}" srcOrd="0" destOrd="0" presId="urn:microsoft.com/office/officeart/2005/8/layout/list1"/>
    <dgm:cxn modelId="{1D2E2A45-3741-4C6E-ADF9-30C53353C45F}" type="presOf" srcId="{241C99BA-C0F9-4754-8695-84101BA6E3EE}" destId="{7D6235A5-E9BF-450D-8203-E5FA4C118265}" srcOrd="1" destOrd="0" presId="urn:microsoft.com/office/officeart/2005/8/layout/list1"/>
    <dgm:cxn modelId="{85C0F320-1391-4C8F-9B44-D1C455660CE9}" srcId="{00CE26FB-E0C3-4498-B558-6B26245F4C1D}" destId="{241C99BA-C0F9-4754-8695-84101BA6E3EE}" srcOrd="3" destOrd="0" parTransId="{0FBFFC19-A7F4-4310-810C-2C69B811E069}" sibTransId="{06ADA61A-94B3-4333-8853-1C937FE1249B}"/>
    <dgm:cxn modelId="{38759229-2F1B-4914-A26B-93D164B39A2A}" type="presOf" srcId="{0CFC0A43-0EDE-4C7F-8576-B31FB6D47C84}" destId="{4A73887E-FBF7-4479-940B-594FA45CC745}" srcOrd="1" destOrd="0" presId="urn:microsoft.com/office/officeart/2005/8/layout/list1"/>
    <dgm:cxn modelId="{0F4A1872-EC40-4BE4-BFBD-AABDA992C9FD}" type="presOf" srcId="{0CFC0A43-0EDE-4C7F-8576-B31FB6D47C84}" destId="{DDAB3F07-3105-422A-95FD-998C521E684F}" srcOrd="0" destOrd="0" presId="urn:microsoft.com/office/officeart/2005/8/layout/list1"/>
    <dgm:cxn modelId="{34CB390A-9601-4B87-BE3E-56D4AFA058EC}" type="presOf" srcId="{0E70CA69-C398-4CAE-8DD2-653194732D25}" destId="{7519670B-2512-4A08-B4A1-D12E68912129}" srcOrd="1" destOrd="0" presId="urn:microsoft.com/office/officeart/2005/8/layout/list1"/>
    <dgm:cxn modelId="{730227A5-9A3C-4EC9-88D9-7D79E9DA7883}" type="presOf" srcId="{95ECF1F2-8D8B-4CB6-9EAA-54270A424942}" destId="{C15EA146-452E-4C3E-9C8C-FB824ABE9B9C}" srcOrd="1" destOrd="0" presId="urn:microsoft.com/office/officeart/2005/8/layout/list1"/>
    <dgm:cxn modelId="{17C3921A-EF4F-4BD3-A9CB-0401603EA3C4}" type="presParOf" srcId="{CD4D07C1-7A11-41F7-B493-55198BE48490}" destId="{3C09C59C-B391-4E80-B0E2-685F0435BFAF}" srcOrd="0" destOrd="0" presId="urn:microsoft.com/office/officeart/2005/8/layout/list1"/>
    <dgm:cxn modelId="{FB0C9740-16FB-4182-AFA1-54FF5C8E1532}" type="presParOf" srcId="{3C09C59C-B391-4E80-B0E2-685F0435BFAF}" destId="{DDAB3F07-3105-422A-95FD-998C521E684F}" srcOrd="0" destOrd="0" presId="urn:microsoft.com/office/officeart/2005/8/layout/list1"/>
    <dgm:cxn modelId="{7A0E4879-74DC-42A9-A9D7-25AE366224A4}" type="presParOf" srcId="{3C09C59C-B391-4E80-B0E2-685F0435BFAF}" destId="{4A73887E-FBF7-4479-940B-594FA45CC745}" srcOrd="1" destOrd="0" presId="urn:microsoft.com/office/officeart/2005/8/layout/list1"/>
    <dgm:cxn modelId="{8A459302-86B3-4F2E-AC50-42F2310137F6}" type="presParOf" srcId="{CD4D07C1-7A11-41F7-B493-55198BE48490}" destId="{254B24B1-527D-4121-8649-3656724D0659}" srcOrd="1" destOrd="0" presId="urn:microsoft.com/office/officeart/2005/8/layout/list1"/>
    <dgm:cxn modelId="{CB93E59E-8EC3-451E-BADC-35635C43F332}" type="presParOf" srcId="{CD4D07C1-7A11-41F7-B493-55198BE48490}" destId="{B511D99F-B4B8-4BA0-835D-649A07464AF0}" srcOrd="2" destOrd="0" presId="urn:microsoft.com/office/officeart/2005/8/layout/list1"/>
    <dgm:cxn modelId="{219BDD6A-030A-4AE8-AE87-E64B14E71610}" type="presParOf" srcId="{CD4D07C1-7A11-41F7-B493-55198BE48490}" destId="{59D334C2-BDBC-4526-BED7-D84F5E27A46B}" srcOrd="3" destOrd="0" presId="urn:microsoft.com/office/officeart/2005/8/layout/list1"/>
    <dgm:cxn modelId="{63D5DD1F-20D0-4A59-A2BA-2A49A2BD574A}" type="presParOf" srcId="{CD4D07C1-7A11-41F7-B493-55198BE48490}" destId="{29A5C669-7CFA-4815-906D-127E8F8075E1}" srcOrd="4" destOrd="0" presId="urn:microsoft.com/office/officeart/2005/8/layout/list1"/>
    <dgm:cxn modelId="{6F629998-F382-4F06-AF49-68EB20FE0403}" type="presParOf" srcId="{29A5C669-7CFA-4815-906D-127E8F8075E1}" destId="{DE569796-A015-45BB-A95D-4609103CFA0B}" srcOrd="0" destOrd="0" presId="urn:microsoft.com/office/officeart/2005/8/layout/list1"/>
    <dgm:cxn modelId="{8120E70D-885C-42AF-917F-90AD7A7FBD64}" type="presParOf" srcId="{29A5C669-7CFA-4815-906D-127E8F8075E1}" destId="{7519670B-2512-4A08-B4A1-D12E68912129}" srcOrd="1" destOrd="0" presId="urn:microsoft.com/office/officeart/2005/8/layout/list1"/>
    <dgm:cxn modelId="{B08C3371-F651-46E6-81AC-F567BC42C25B}" type="presParOf" srcId="{CD4D07C1-7A11-41F7-B493-55198BE48490}" destId="{EA7842B7-4200-460B-877B-97FD8F0F8091}" srcOrd="5" destOrd="0" presId="urn:microsoft.com/office/officeart/2005/8/layout/list1"/>
    <dgm:cxn modelId="{8F1405CD-6F24-4E8B-BEA0-94D98A0F92D8}" type="presParOf" srcId="{CD4D07C1-7A11-41F7-B493-55198BE48490}" destId="{5C7F4EC5-7FA9-4010-B170-1BE35B63AB3C}" srcOrd="6" destOrd="0" presId="urn:microsoft.com/office/officeart/2005/8/layout/list1"/>
    <dgm:cxn modelId="{2BCFDEA4-86D9-485B-9F78-62BE5E2EFCE3}" type="presParOf" srcId="{CD4D07C1-7A11-41F7-B493-55198BE48490}" destId="{60F7F867-377B-4E0C-821C-B405006FAA89}" srcOrd="7" destOrd="0" presId="urn:microsoft.com/office/officeart/2005/8/layout/list1"/>
    <dgm:cxn modelId="{F744DE37-D173-4349-995F-D43F5E4DA00E}" type="presParOf" srcId="{CD4D07C1-7A11-41F7-B493-55198BE48490}" destId="{2D4D4D51-4C7A-4D4B-8C45-36A2A8386291}" srcOrd="8" destOrd="0" presId="urn:microsoft.com/office/officeart/2005/8/layout/list1"/>
    <dgm:cxn modelId="{81813892-1D03-4C0B-8A21-03B7E86B6450}" type="presParOf" srcId="{2D4D4D51-4C7A-4D4B-8C45-36A2A8386291}" destId="{0E69AEA2-94BA-438A-A16F-9E9ED4820FAB}" srcOrd="0" destOrd="0" presId="urn:microsoft.com/office/officeart/2005/8/layout/list1"/>
    <dgm:cxn modelId="{067D7BFA-43E3-4421-A3C2-3B7456602B93}" type="presParOf" srcId="{2D4D4D51-4C7A-4D4B-8C45-36A2A8386291}" destId="{C15EA146-452E-4C3E-9C8C-FB824ABE9B9C}" srcOrd="1" destOrd="0" presId="urn:microsoft.com/office/officeart/2005/8/layout/list1"/>
    <dgm:cxn modelId="{BEF48B30-855E-497E-8FE5-30B2A26BCF51}" type="presParOf" srcId="{CD4D07C1-7A11-41F7-B493-55198BE48490}" destId="{380F707F-DD59-45E3-9234-4AC570AB7330}" srcOrd="9" destOrd="0" presId="urn:microsoft.com/office/officeart/2005/8/layout/list1"/>
    <dgm:cxn modelId="{40098EDC-9039-4313-B28A-E829C7C4C195}" type="presParOf" srcId="{CD4D07C1-7A11-41F7-B493-55198BE48490}" destId="{BEF9FBB5-838E-4E93-A2B6-B50E2EAA0AA2}" srcOrd="10" destOrd="0" presId="urn:microsoft.com/office/officeart/2005/8/layout/list1"/>
    <dgm:cxn modelId="{035627AA-50FD-4C1D-B86E-4593D0176549}" type="presParOf" srcId="{CD4D07C1-7A11-41F7-B493-55198BE48490}" destId="{EAD29461-2AF6-4158-B787-00DF58447872}" srcOrd="11" destOrd="0" presId="urn:microsoft.com/office/officeart/2005/8/layout/list1"/>
    <dgm:cxn modelId="{736D10B6-322E-44AF-B760-962550B0932E}" type="presParOf" srcId="{CD4D07C1-7A11-41F7-B493-55198BE48490}" destId="{AC6075EC-4D7D-408C-96D9-C38BB4A07AE5}" srcOrd="12" destOrd="0" presId="urn:microsoft.com/office/officeart/2005/8/layout/list1"/>
    <dgm:cxn modelId="{F539948B-7659-4AE9-A35C-EC49A25D4F45}" type="presParOf" srcId="{AC6075EC-4D7D-408C-96D9-C38BB4A07AE5}" destId="{96E7DDBF-FC32-4A5A-828A-D1E5E5E4618F}" srcOrd="0" destOrd="0" presId="urn:microsoft.com/office/officeart/2005/8/layout/list1"/>
    <dgm:cxn modelId="{DD483B79-2793-40E0-852F-8F451FFD567F}" type="presParOf" srcId="{AC6075EC-4D7D-408C-96D9-C38BB4A07AE5}" destId="{7D6235A5-E9BF-450D-8203-E5FA4C118265}" srcOrd="1" destOrd="0" presId="urn:microsoft.com/office/officeart/2005/8/layout/list1"/>
    <dgm:cxn modelId="{A9E87F8E-D407-424E-9D98-8143721CFAC4}" type="presParOf" srcId="{CD4D07C1-7A11-41F7-B493-55198BE48490}" destId="{C95D976B-08E3-4DAA-9289-D8699A219A93}" srcOrd="13" destOrd="0" presId="urn:microsoft.com/office/officeart/2005/8/layout/list1"/>
    <dgm:cxn modelId="{688F31D0-434A-4A82-95E0-4872F92F75EB}" type="presParOf" srcId="{CD4D07C1-7A11-41F7-B493-55198BE48490}" destId="{3B8E519B-7D97-4CFD-95E9-1DBC313AFB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E26FB-E0C3-4498-B558-6B26245F4C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C0A43-0EDE-4C7F-8576-B31FB6D47C84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Транспортно-логистическое</a:t>
          </a:r>
          <a:endParaRPr lang="ru-RU" dirty="0">
            <a:solidFill>
              <a:schemeClr val="bg1"/>
            </a:solidFill>
          </a:endParaRPr>
        </a:p>
      </dgm:t>
    </dgm:pt>
    <dgm:pt modelId="{F077FEAA-9DB4-4774-9275-BB6563A49D85}" type="parTrans" cxnId="{12B9255D-D1C2-44E8-A69A-23C9E600E17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A31E0624-8020-4FC8-A2E1-95F0E326F9A6}" type="sibTrans" cxnId="{12B9255D-D1C2-44E8-A69A-23C9E600E17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95ECF1F2-8D8B-4CB6-9EAA-54270A424942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Минерально-сырьевое</a:t>
          </a:r>
          <a:endParaRPr lang="ru-RU" dirty="0">
            <a:solidFill>
              <a:schemeClr val="bg1"/>
            </a:solidFill>
          </a:endParaRPr>
        </a:p>
      </dgm:t>
    </dgm:pt>
    <dgm:pt modelId="{0EBE2914-D9EB-4994-A631-27FB09D542E7}" type="parTrans" cxnId="{EB504B2D-1067-49A9-A957-CCC136BCA34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3471F322-CC88-4D42-A164-5D875EDCDD26}" type="sibTrans" cxnId="{EB504B2D-1067-49A9-A957-CCC136BCA342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241C99BA-C0F9-4754-8695-84101BA6E3EE}">
      <dgm:prSet phldrT="[Текст]"/>
      <dgm:spPr>
        <a:solidFill>
          <a:srgbClr val="07D2E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………………………</a:t>
          </a:r>
          <a:endParaRPr lang="ru-RU" dirty="0">
            <a:solidFill>
              <a:schemeClr val="bg1"/>
            </a:solidFill>
          </a:endParaRPr>
        </a:p>
      </dgm:t>
    </dgm:pt>
    <dgm:pt modelId="{0FBFFC19-A7F4-4310-810C-2C69B811E069}" type="parTrans" cxnId="{85C0F320-1391-4C8F-9B44-D1C455660CE9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06ADA61A-94B3-4333-8853-1C937FE1249B}" type="sibTrans" cxnId="{85C0F320-1391-4C8F-9B44-D1C455660CE9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0E70CA69-C398-4CAE-8DD2-653194732D25}">
      <dgm:prSet phldrT="[Текст]"/>
      <dgm:spPr>
        <a:solidFill>
          <a:srgbClr val="569FF7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Рыбная промышленность</a:t>
          </a:r>
          <a:endParaRPr lang="ru-RU" dirty="0">
            <a:solidFill>
              <a:schemeClr val="bg1"/>
            </a:solidFill>
          </a:endParaRPr>
        </a:p>
      </dgm:t>
    </dgm:pt>
    <dgm:pt modelId="{459E8A20-9BC7-457E-B203-E937EF6F91EE}" type="parTrans" cxnId="{FA3F0564-114D-429C-AD4C-6C98ECB75883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39BC84ED-EF8F-4E27-975D-164D7AE7353C}" type="sibTrans" cxnId="{FA3F0564-114D-429C-AD4C-6C98ECB75883}">
      <dgm:prSet/>
      <dgm:spPr/>
      <dgm:t>
        <a:bodyPr/>
        <a:lstStyle/>
        <a:p>
          <a:endParaRPr lang="ru-RU">
            <a:solidFill>
              <a:srgbClr val="07D2E0"/>
            </a:solidFill>
          </a:endParaRPr>
        </a:p>
      </dgm:t>
    </dgm:pt>
    <dgm:pt modelId="{CD4D07C1-7A11-41F7-B493-55198BE48490}" type="pres">
      <dgm:prSet presAssocID="{00CE26FB-E0C3-4498-B558-6B26245F4C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9C59C-B391-4E80-B0E2-685F0435BFAF}" type="pres">
      <dgm:prSet presAssocID="{0CFC0A43-0EDE-4C7F-8576-B31FB6D47C84}" presName="parentLin" presStyleCnt="0"/>
      <dgm:spPr/>
    </dgm:pt>
    <dgm:pt modelId="{DDAB3F07-3105-422A-95FD-998C521E684F}" type="pres">
      <dgm:prSet presAssocID="{0CFC0A43-0EDE-4C7F-8576-B31FB6D47C8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A73887E-FBF7-4479-940B-594FA45CC745}" type="pres">
      <dgm:prSet presAssocID="{0CFC0A43-0EDE-4C7F-8576-B31FB6D47C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B24B1-527D-4121-8649-3656724D0659}" type="pres">
      <dgm:prSet presAssocID="{0CFC0A43-0EDE-4C7F-8576-B31FB6D47C84}" presName="negativeSpace" presStyleCnt="0"/>
      <dgm:spPr/>
    </dgm:pt>
    <dgm:pt modelId="{B511D99F-B4B8-4BA0-835D-649A07464AF0}" type="pres">
      <dgm:prSet presAssocID="{0CFC0A43-0EDE-4C7F-8576-B31FB6D47C84}" presName="childText" presStyleLbl="conFgAcc1" presStyleIdx="0" presStyleCnt="4">
        <dgm:presLayoutVars>
          <dgm:bulletEnabled val="1"/>
        </dgm:presLayoutVars>
      </dgm:prSet>
      <dgm:spPr/>
    </dgm:pt>
    <dgm:pt modelId="{59D334C2-BDBC-4526-BED7-D84F5E27A46B}" type="pres">
      <dgm:prSet presAssocID="{A31E0624-8020-4FC8-A2E1-95F0E326F9A6}" presName="spaceBetweenRectangles" presStyleCnt="0"/>
      <dgm:spPr/>
    </dgm:pt>
    <dgm:pt modelId="{29A5C669-7CFA-4815-906D-127E8F8075E1}" type="pres">
      <dgm:prSet presAssocID="{0E70CA69-C398-4CAE-8DD2-653194732D25}" presName="parentLin" presStyleCnt="0"/>
      <dgm:spPr/>
    </dgm:pt>
    <dgm:pt modelId="{DE569796-A015-45BB-A95D-4609103CFA0B}" type="pres">
      <dgm:prSet presAssocID="{0E70CA69-C398-4CAE-8DD2-653194732D2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19670B-2512-4A08-B4A1-D12E68912129}" type="pres">
      <dgm:prSet presAssocID="{0E70CA69-C398-4CAE-8DD2-653194732D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842B7-4200-460B-877B-97FD8F0F8091}" type="pres">
      <dgm:prSet presAssocID="{0E70CA69-C398-4CAE-8DD2-653194732D25}" presName="negativeSpace" presStyleCnt="0"/>
      <dgm:spPr/>
    </dgm:pt>
    <dgm:pt modelId="{5C7F4EC5-7FA9-4010-B170-1BE35B63AB3C}" type="pres">
      <dgm:prSet presAssocID="{0E70CA69-C398-4CAE-8DD2-653194732D25}" presName="childText" presStyleLbl="conFgAcc1" presStyleIdx="1" presStyleCnt="4">
        <dgm:presLayoutVars>
          <dgm:bulletEnabled val="1"/>
        </dgm:presLayoutVars>
      </dgm:prSet>
      <dgm:spPr/>
    </dgm:pt>
    <dgm:pt modelId="{60F7F867-377B-4E0C-821C-B405006FAA89}" type="pres">
      <dgm:prSet presAssocID="{39BC84ED-EF8F-4E27-975D-164D7AE7353C}" presName="spaceBetweenRectangles" presStyleCnt="0"/>
      <dgm:spPr/>
    </dgm:pt>
    <dgm:pt modelId="{2D4D4D51-4C7A-4D4B-8C45-36A2A8386291}" type="pres">
      <dgm:prSet presAssocID="{95ECF1F2-8D8B-4CB6-9EAA-54270A424942}" presName="parentLin" presStyleCnt="0"/>
      <dgm:spPr/>
    </dgm:pt>
    <dgm:pt modelId="{0E69AEA2-94BA-438A-A16F-9E9ED4820FAB}" type="pres">
      <dgm:prSet presAssocID="{95ECF1F2-8D8B-4CB6-9EAA-54270A42494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15EA146-452E-4C3E-9C8C-FB824ABE9B9C}" type="pres">
      <dgm:prSet presAssocID="{95ECF1F2-8D8B-4CB6-9EAA-54270A4249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F707F-DD59-45E3-9234-4AC570AB7330}" type="pres">
      <dgm:prSet presAssocID="{95ECF1F2-8D8B-4CB6-9EAA-54270A424942}" presName="negativeSpace" presStyleCnt="0"/>
      <dgm:spPr/>
    </dgm:pt>
    <dgm:pt modelId="{BEF9FBB5-838E-4E93-A2B6-B50E2EAA0AA2}" type="pres">
      <dgm:prSet presAssocID="{95ECF1F2-8D8B-4CB6-9EAA-54270A424942}" presName="childText" presStyleLbl="conFgAcc1" presStyleIdx="2" presStyleCnt="4">
        <dgm:presLayoutVars>
          <dgm:bulletEnabled val="1"/>
        </dgm:presLayoutVars>
      </dgm:prSet>
      <dgm:spPr/>
    </dgm:pt>
    <dgm:pt modelId="{EAD29461-2AF6-4158-B787-00DF58447872}" type="pres">
      <dgm:prSet presAssocID="{3471F322-CC88-4D42-A164-5D875EDCDD26}" presName="spaceBetweenRectangles" presStyleCnt="0"/>
      <dgm:spPr/>
    </dgm:pt>
    <dgm:pt modelId="{AC6075EC-4D7D-408C-96D9-C38BB4A07AE5}" type="pres">
      <dgm:prSet presAssocID="{241C99BA-C0F9-4754-8695-84101BA6E3EE}" presName="parentLin" presStyleCnt="0"/>
      <dgm:spPr/>
    </dgm:pt>
    <dgm:pt modelId="{96E7DDBF-FC32-4A5A-828A-D1E5E5E4618F}" type="pres">
      <dgm:prSet presAssocID="{241C99BA-C0F9-4754-8695-84101BA6E3E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D6235A5-E9BF-450D-8203-E5FA4C118265}" type="pres">
      <dgm:prSet presAssocID="{241C99BA-C0F9-4754-8695-84101BA6E3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D976B-08E3-4DAA-9289-D8699A219A93}" type="pres">
      <dgm:prSet presAssocID="{241C99BA-C0F9-4754-8695-84101BA6E3EE}" presName="negativeSpace" presStyleCnt="0"/>
      <dgm:spPr/>
    </dgm:pt>
    <dgm:pt modelId="{3B8E519B-7D97-4CFD-95E9-1DBC313AFBBC}" type="pres">
      <dgm:prSet presAssocID="{241C99BA-C0F9-4754-8695-84101BA6E3E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D77D536-278F-44D7-90FA-21F81B6CCED6}" type="presOf" srcId="{00CE26FB-E0C3-4498-B558-6B26245F4C1D}" destId="{CD4D07C1-7A11-41F7-B493-55198BE48490}" srcOrd="0" destOrd="0" presId="urn:microsoft.com/office/officeart/2005/8/layout/list1"/>
    <dgm:cxn modelId="{7873D170-691B-4A40-88D7-99C017F6B919}" type="presOf" srcId="{241C99BA-C0F9-4754-8695-84101BA6E3EE}" destId="{96E7DDBF-FC32-4A5A-828A-D1E5E5E4618F}" srcOrd="0" destOrd="0" presId="urn:microsoft.com/office/officeart/2005/8/layout/list1"/>
    <dgm:cxn modelId="{EB504B2D-1067-49A9-A957-CCC136BCA342}" srcId="{00CE26FB-E0C3-4498-B558-6B26245F4C1D}" destId="{95ECF1F2-8D8B-4CB6-9EAA-54270A424942}" srcOrd="2" destOrd="0" parTransId="{0EBE2914-D9EB-4994-A631-27FB09D542E7}" sibTransId="{3471F322-CC88-4D42-A164-5D875EDCDD26}"/>
    <dgm:cxn modelId="{12B9255D-D1C2-44E8-A69A-23C9E600E172}" srcId="{00CE26FB-E0C3-4498-B558-6B26245F4C1D}" destId="{0CFC0A43-0EDE-4C7F-8576-B31FB6D47C84}" srcOrd="0" destOrd="0" parTransId="{F077FEAA-9DB4-4774-9275-BB6563A49D85}" sibTransId="{A31E0624-8020-4FC8-A2E1-95F0E326F9A6}"/>
    <dgm:cxn modelId="{17A8B515-7958-4817-86E6-C37F396763F9}" type="presOf" srcId="{95ECF1F2-8D8B-4CB6-9EAA-54270A424942}" destId="{0E69AEA2-94BA-438A-A16F-9E9ED4820FAB}" srcOrd="0" destOrd="0" presId="urn:microsoft.com/office/officeart/2005/8/layout/list1"/>
    <dgm:cxn modelId="{FA3F0564-114D-429C-AD4C-6C98ECB75883}" srcId="{00CE26FB-E0C3-4498-B558-6B26245F4C1D}" destId="{0E70CA69-C398-4CAE-8DD2-653194732D25}" srcOrd="1" destOrd="0" parTransId="{459E8A20-9BC7-457E-B203-E937EF6F91EE}" sibTransId="{39BC84ED-EF8F-4E27-975D-164D7AE7353C}"/>
    <dgm:cxn modelId="{23DB0D33-0318-479B-B575-7E179A394905}" type="presOf" srcId="{0E70CA69-C398-4CAE-8DD2-653194732D25}" destId="{DE569796-A015-45BB-A95D-4609103CFA0B}" srcOrd="0" destOrd="0" presId="urn:microsoft.com/office/officeart/2005/8/layout/list1"/>
    <dgm:cxn modelId="{1D2E2A45-3741-4C6E-ADF9-30C53353C45F}" type="presOf" srcId="{241C99BA-C0F9-4754-8695-84101BA6E3EE}" destId="{7D6235A5-E9BF-450D-8203-E5FA4C118265}" srcOrd="1" destOrd="0" presId="urn:microsoft.com/office/officeart/2005/8/layout/list1"/>
    <dgm:cxn modelId="{85C0F320-1391-4C8F-9B44-D1C455660CE9}" srcId="{00CE26FB-E0C3-4498-B558-6B26245F4C1D}" destId="{241C99BA-C0F9-4754-8695-84101BA6E3EE}" srcOrd="3" destOrd="0" parTransId="{0FBFFC19-A7F4-4310-810C-2C69B811E069}" sibTransId="{06ADA61A-94B3-4333-8853-1C937FE1249B}"/>
    <dgm:cxn modelId="{38759229-2F1B-4914-A26B-93D164B39A2A}" type="presOf" srcId="{0CFC0A43-0EDE-4C7F-8576-B31FB6D47C84}" destId="{4A73887E-FBF7-4479-940B-594FA45CC745}" srcOrd="1" destOrd="0" presId="urn:microsoft.com/office/officeart/2005/8/layout/list1"/>
    <dgm:cxn modelId="{0F4A1872-EC40-4BE4-BFBD-AABDA992C9FD}" type="presOf" srcId="{0CFC0A43-0EDE-4C7F-8576-B31FB6D47C84}" destId="{DDAB3F07-3105-422A-95FD-998C521E684F}" srcOrd="0" destOrd="0" presId="urn:microsoft.com/office/officeart/2005/8/layout/list1"/>
    <dgm:cxn modelId="{34CB390A-9601-4B87-BE3E-56D4AFA058EC}" type="presOf" srcId="{0E70CA69-C398-4CAE-8DD2-653194732D25}" destId="{7519670B-2512-4A08-B4A1-D12E68912129}" srcOrd="1" destOrd="0" presId="urn:microsoft.com/office/officeart/2005/8/layout/list1"/>
    <dgm:cxn modelId="{730227A5-9A3C-4EC9-88D9-7D79E9DA7883}" type="presOf" srcId="{95ECF1F2-8D8B-4CB6-9EAA-54270A424942}" destId="{C15EA146-452E-4C3E-9C8C-FB824ABE9B9C}" srcOrd="1" destOrd="0" presId="urn:microsoft.com/office/officeart/2005/8/layout/list1"/>
    <dgm:cxn modelId="{17C3921A-EF4F-4BD3-A9CB-0401603EA3C4}" type="presParOf" srcId="{CD4D07C1-7A11-41F7-B493-55198BE48490}" destId="{3C09C59C-B391-4E80-B0E2-685F0435BFAF}" srcOrd="0" destOrd="0" presId="urn:microsoft.com/office/officeart/2005/8/layout/list1"/>
    <dgm:cxn modelId="{FB0C9740-16FB-4182-AFA1-54FF5C8E1532}" type="presParOf" srcId="{3C09C59C-B391-4E80-B0E2-685F0435BFAF}" destId="{DDAB3F07-3105-422A-95FD-998C521E684F}" srcOrd="0" destOrd="0" presId="urn:microsoft.com/office/officeart/2005/8/layout/list1"/>
    <dgm:cxn modelId="{7A0E4879-74DC-42A9-A9D7-25AE366224A4}" type="presParOf" srcId="{3C09C59C-B391-4E80-B0E2-685F0435BFAF}" destId="{4A73887E-FBF7-4479-940B-594FA45CC745}" srcOrd="1" destOrd="0" presId="urn:microsoft.com/office/officeart/2005/8/layout/list1"/>
    <dgm:cxn modelId="{8A459302-86B3-4F2E-AC50-42F2310137F6}" type="presParOf" srcId="{CD4D07C1-7A11-41F7-B493-55198BE48490}" destId="{254B24B1-527D-4121-8649-3656724D0659}" srcOrd="1" destOrd="0" presId="urn:microsoft.com/office/officeart/2005/8/layout/list1"/>
    <dgm:cxn modelId="{CB93E59E-8EC3-451E-BADC-35635C43F332}" type="presParOf" srcId="{CD4D07C1-7A11-41F7-B493-55198BE48490}" destId="{B511D99F-B4B8-4BA0-835D-649A07464AF0}" srcOrd="2" destOrd="0" presId="urn:microsoft.com/office/officeart/2005/8/layout/list1"/>
    <dgm:cxn modelId="{219BDD6A-030A-4AE8-AE87-E64B14E71610}" type="presParOf" srcId="{CD4D07C1-7A11-41F7-B493-55198BE48490}" destId="{59D334C2-BDBC-4526-BED7-D84F5E27A46B}" srcOrd="3" destOrd="0" presId="urn:microsoft.com/office/officeart/2005/8/layout/list1"/>
    <dgm:cxn modelId="{63D5DD1F-20D0-4A59-A2BA-2A49A2BD574A}" type="presParOf" srcId="{CD4D07C1-7A11-41F7-B493-55198BE48490}" destId="{29A5C669-7CFA-4815-906D-127E8F8075E1}" srcOrd="4" destOrd="0" presId="urn:microsoft.com/office/officeart/2005/8/layout/list1"/>
    <dgm:cxn modelId="{6F629998-F382-4F06-AF49-68EB20FE0403}" type="presParOf" srcId="{29A5C669-7CFA-4815-906D-127E8F8075E1}" destId="{DE569796-A015-45BB-A95D-4609103CFA0B}" srcOrd="0" destOrd="0" presId="urn:microsoft.com/office/officeart/2005/8/layout/list1"/>
    <dgm:cxn modelId="{8120E70D-885C-42AF-917F-90AD7A7FBD64}" type="presParOf" srcId="{29A5C669-7CFA-4815-906D-127E8F8075E1}" destId="{7519670B-2512-4A08-B4A1-D12E68912129}" srcOrd="1" destOrd="0" presId="urn:microsoft.com/office/officeart/2005/8/layout/list1"/>
    <dgm:cxn modelId="{B08C3371-F651-46E6-81AC-F567BC42C25B}" type="presParOf" srcId="{CD4D07C1-7A11-41F7-B493-55198BE48490}" destId="{EA7842B7-4200-460B-877B-97FD8F0F8091}" srcOrd="5" destOrd="0" presId="urn:microsoft.com/office/officeart/2005/8/layout/list1"/>
    <dgm:cxn modelId="{8F1405CD-6F24-4E8B-BEA0-94D98A0F92D8}" type="presParOf" srcId="{CD4D07C1-7A11-41F7-B493-55198BE48490}" destId="{5C7F4EC5-7FA9-4010-B170-1BE35B63AB3C}" srcOrd="6" destOrd="0" presId="urn:microsoft.com/office/officeart/2005/8/layout/list1"/>
    <dgm:cxn modelId="{2BCFDEA4-86D9-485B-9F78-62BE5E2EFCE3}" type="presParOf" srcId="{CD4D07C1-7A11-41F7-B493-55198BE48490}" destId="{60F7F867-377B-4E0C-821C-B405006FAA89}" srcOrd="7" destOrd="0" presId="urn:microsoft.com/office/officeart/2005/8/layout/list1"/>
    <dgm:cxn modelId="{F744DE37-D173-4349-995F-D43F5E4DA00E}" type="presParOf" srcId="{CD4D07C1-7A11-41F7-B493-55198BE48490}" destId="{2D4D4D51-4C7A-4D4B-8C45-36A2A8386291}" srcOrd="8" destOrd="0" presId="urn:microsoft.com/office/officeart/2005/8/layout/list1"/>
    <dgm:cxn modelId="{81813892-1D03-4C0B-8A21-03B7E86B6450}" type="presParOf" srcId="{2D4D4D51-4C7A-4D4B-8C45-36A2A8386291}" destId="{0E69AEA2-94BA-438A-A16F-9E9ED4820FAB}" srcOrd="0" destOrd="0" presId="urn:microsoft.com/office/officeart/2005/8/layout/list1"/>
    <dgm:cxn modelId="{067D7BFA-43E3-4421-A3C2-3B7456602B93}" type="presParOf" srcId="{2D4D4D51-4C7A-4D4B-8C45-36A2A8386291}" destId="{C15EA146-452E-4C3E-9C8C-FB824ABE9B9C}" srcOrd="1" destOrd="0" presId="urn:microsoft.com/office/officeart/2005/8/layout/list1"/>
    <dgm:cxn modelId="{BEF48B30-855E-497E-8FE5-30B2A26BCF51}" type="presParOf" srcId="{CD4D07C1-7A11-41F7-B493-55198BE48490}" destId="{380F707F-DD59-45E3-9234-4AC570AB7330}" srcOrd="9" destOrd="0" presId="urn:microsoft.com/office/officeart/2005/8/layout/list1"/>
    <dgm:cxn modelId="{40098EDC-9039-4313-B28A-E829C7C4C195}" type="presParOf" srcId="{CD4D07C1-7A11-41F7-B493-55198BE48490}" destId="{BEF9FBB5-838E-4E93-A2B6-B50E2EAA0AA2}" srcOrd="10" destOrd="0" presId="urn:microsoft.com/office/officeart/2005/8/layout/list1"/>
    <dgm:cxn modelId="{035627AA-50FD-4C1D-B86E-4593D0176549}" type="presParOf" srcId="{CD4D07C1-7A11-41F7-B493-55198BE48490}" destId="{EAD29461-2AF6-4158-B787-00DF58447872}" srcOrd="11" destOrd="0" presId="urn:microsoft.com/office/officeart/2005/8/layout/list1"/>
    <dgm:cxn modelId="{736D10B6-322E-44AF-B760-962550B0932E}" type="presParOf" srcId="{CD4D07C1-7A11-41F7-B493-55198BE48490}" destId="{AC6075EC-4D7D-408C-96D9-C38BB4A07AE5}" srcOrd="12" destOrd="0" presId="urn:microsoft.com/office/officeart/2005/8/layout/list1"/>
    <dgm:cxn modelId="{F539948B-7659-4AE9-A35C-EC49A25D4F45}" type="presParOf" srcId="{AC6075EC-4D7D-408C-96D9-C38BB4A07AE5}" destId="{96E7DDBF-FC32-4A5A-828A-D1E5E5E4618F}" srcOrd="0" destOrd="0" presId="urn:microsoft.com/office/officeart/2005/8/layout/list1"/>
    <dgm:cxn modelId="{DD483B79-2793-40E0-852F-8F451FFD567F}" type="presParOf" srcId="{AC6075EC-4D7D-408C-96D9-C38BB4A07AE5}" destId="{7D6235A5-E9BF-450D-8203-E5FA4C118265}" srcOrd="1" destOrd="0" presId="urn:microsoft.com/office/officeart/2005/8/layout/list1"/>
    <dgm:cxn modelId="{A9E87F8E-D407-424E-9D98-8143721CFAC4}" type="presParOf" srcId="{CD4D07C1-7A11-41F7-B493-55198BE48490}" destId="{C95D976B-08E3-4DAA-9289-D8699A219A93}" srcOrd="13" destOrd="0" presId="urn:microsoft.com/office/officeart/2005/8/layout/list1"/>
    <dgm:cxn modelId="{688F31D0-434A-4A82-95E0-4872F92F75EB}" type="presParOf" srcId="{CD4D07C1-7A11-41F7-B493-55198BE48490}" destId="{3B8E519B-7D97-4CFD-95E9-1DBC313AFB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D99F-B4B8-4BA0-835D-649A07464AF0}">
      <dsp:nvSpPr>
        <dsp:cNvPr id="0" name=""/>
        <dsp:cNvSpPr/>
      </dsp:nvSpPr>
      <dsp:spPr>
        <a:xfrm>
          <a:off x="0" y="37815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3887E-FBF7-4479-940B-594FA45CC745}">
      <dsp:nvSpPr>
        <dsp:cNvPr id="0" name=""/>
        <dsp:cNvSpPr/>
      </dsp:nvSpPr>
      <dsp:spPr>
        <a:xfrm>
          <a:off x="320386" y="6819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………………………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98453"/>
        <a:ext cx="4424891" cy="559396"/>
      </dsp:txXfrm>
    </dsp:sp>
    <dsp:sp modelId="{5C7F4EC5-7FA9-4010-B170-1BE35B63AB3C}">
      <dsp:nvSpPr>
        <dsp:cNvPr id="0" name=""/>
        <dsp:cNvSpPr/>
      </dsp:nvSpPr>
      <dsp:spPr>
        <a:xfrm>
          <a:off x="0" y="133071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9670B-2512-4A08-B4A1-D12E68912129}">
      <dsp:nvSpPr>
        <dsp:cNvPr id="0" name=""/>
        <dsp:cNvSpPr/>
      </dsp:nvSpPr>
      <dsp:spPr>
        <a:xfrm>
          <a:off x="320386" y="102075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………………………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1051013"/>
        <a:ext cx="4424891" cy="559396"/>
      </dsp:txXfrm>
    </dsp:sp>
    <dsp:sp modelId="{BEF9FBB5-838E-4E93-A2B6-B50E2EAA0AA2}">
      <dsp:nvSpPr>
        <dsp:cNvPr id="0" name=""/>
        <dsp:cNvSpPr/>
      </dsp:nvSpPr>
      <dsp:spPr>
        <a:xfrm>
          <a:off x="0" y="228327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A146-452E-4C3E-9C8C-FB824ABE9B9C}">
      <dsp:nvSpPr>
        <dsp:cNvPr id="0" name=""/>
        <dsp:cNvSpPr/>
      </dsp:nvSpPr>
      <dsp:spPr>
        <a:xfrm>
          <a:off x="320386" y="197331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………………………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2003573"/>
        <a:ext cx="4424891" cy="559396"/>
      </dsp:txXfrm>
    </dsp:sp>
    <dsp:sp modelId="{3B8E519B-7D97-4CFD-95E9-1DBC313AFBBC}">
      <dsp:nvSpPr>
        <dsp:cNvPr id="0" name=""/>
        <dsp:cNvSpPr/>
      </dsp:nvSpPr>
      <dsp:spPr>
        <a:xfrm>
          <a:off x="0" y="323583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35A5-E9BF-450D-8203-E5FA4C118265}">
      <dsp:nvSpPr>
        <dsp:cNvPr id="0" name=""/>
        <dsp:cNvSpPr/>
      </dsp:nvSpPr>
      <dsp:spPr>
        <a:xfrm>
          <a:off x="320386" y="292587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………………………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2956133"/>
        <a:ext cx="442489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D99F-B4B8-4BA0-835D-649A07464AF0}">
      <dsp:nvSpPr>
        <dsp:cNvPr id="0" name=""/>
        <dsp:cNvSpPr/>
      </dsp:nvSpPr>
      <dsp:spPr>
        <a:xfrm>
          <a:off x="0" y="37815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3887E-FBF7-4479-940B-594FA45CC745}">
      <dsp:nvSpPr>
        <dsp:cNvPr id="0" name=""/>
        <dsp:cNvSpPr/>
      </dsp:nvSpPr>
      <dsp:spPr>
        <a:xfrm>
          <a:off x="320386" y="6819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Транспортно-логистическое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98453"/>
        <a:ext cx="4424891" cy="559396"/>
      </dsp:txXfrm>
    </dsp:sp>
    <dsp:sp modelId="{5C7F4EC5-7FA9-4010-B170-1BE35B63AB3C}">
      <dsp:nvSpPr>
        <dsp:cNvPr id="0" name=""/>
        <dsp:cNvSpPr/>
      </dsp:nvSpPr>
      <dsp:spPr>
        <a:xfrm>
          <a:off x="0" y="133071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9670B-2512-4A08-B4A1-D12E68912129}">
      <dsp:nvSpPr>
        <dsp:cNvPr id="0" name=""/>
        <dsp:cNvSpPr/>
      </dsp:nvSpPr>
      <dsp:spPr>
        <a:xfrm>
          <a:off x="320386" y="102075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Рыбная промышленность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1051013"/>
        <a:ext cx="4424891" cy="559396"/>
      </dsp:txXfrm>
    </dsp:sp>
    <dsp:sp modelId="{BEF9FBB5-838E-4E93-A2B6-B50E2EAA0AA2}">
      <dsp:nvSpPr>
        <dsp:cNvPr id="0" name=""/>
        <dsp:cNvSpPr/>
      </dsp:nvSpPr>
      <dsp:spPr>
        <a:xfrm>
          <a:off x="0" y="228327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A146-452E-4C3E-9C8C-FB824ABE9B9C}">
      <dsp:nvSpPr>
        <dsp:cNvPr id="0" name=""/>
        <dsp:cNvSpPr/>
      </dsp:nvSpPr>
      <dsp:spPr>
        <a:xfrm>
          <a:off x="320386" y="1973311"/>
          <a:ext cx="4485415" cy="619920"/>
        </a:xfrm>
        <a:prstGeom prst="roundRect">
          <a:avLst/>
        </a:prstGeom>
        <a:solidFill>
          <a:srgbClr val="569F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Минерально-сырьевое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2003573"/>
        <a:ext cx="4424891" cy="559396"/>
      </dsp:txXfrm>
    </dsp:sp>
    <dsp:sp modelId="{3B8E519B-7D97-4CFD-95E9-1DBC313AFBBC}">
      <dsp:nvSpPr>
        <dsp:cNvPr id="0" name=""/>
        <dsp:cNvSpPr/>
      </dsp:nvSpPr>
      <dsp:spPr>
        <a:xfrm>
          <a:off x="0" y="3235831"/>
          <a:ext cx="64077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35A5-E9BF-450D-8203-E5FA4C118265}">
      <dsp:nvSpPr>
        <dsp:cNvPr id="0" name=""/>
        <dsp:cNvSpPr/>
      </dsp:nvSpPr>
      <dsp:spPr>
        <a:xfrm>
          <a:off x="320386" y="2925871"/>
          <a:ext cx="4485415" cy="619920"/>
        </a:xfrm>
        <a:prstGeom prst="roundRect">
          <a:avLst/>
        </a:prstGeom>
        <a:solidFill>
          <a:srgbClr val="07D2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38" tIns="0" rIns="16953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</a:rPr>
            <a:t>………………………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50648" y="2956133"/>
        <a:ext cx="442489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emf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673600" y="2606627"/>
            <a:ext cx="7518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600" b="1" dirty="0">
                <a:solidFill>
                  <a:schemeClr val="bg1"/>
                </a:solidFill>
                <a:latin typeface="Involve" panose="020B0502020202020204" pitchFamily="34" charset="0"/>
              </a:rPr>
              <a:t>Кольское Заполярье - регион возможностей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539655" y="5754056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03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октября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10190185" y="6013639"/>
            <a:ext cx="17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91" y="350568"/>
            <a:ext cx="2784787" cy="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394" cy="6858000"/>
          </a:xfrm>
          <a:prstGeom prst="rect">
            <a:avLst/>
          </a:prstGeom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rot="10800000" flipV="1">
            <a:off x="0" y="6191250"/>
            <a:ext cx="12233394" cy="352917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 rot="10800000">
            <a:off x="0" y="6381750"/>
            <a:ext cx="12233394" cy="530848"/>
            <a:chOff x="0" y="1"/>
            <a:chExt cx="12192000" cy="1494119"/>
          </a:xfrm>
          <a:solidFill>
            <a:srgbClr val="569FF7"/>
          </a:solidFill>
        </p:grpSpPr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48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673600" y="2606627"/>
            <a:ext cx="7518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600" b="1" dirty="0">
                <a:solidFill>
                  <a:schemeClr val="bg1"/>
                </a:solidFill>
                <a:latin typeface="Involve" panose="020B0502020202020204" pitchFamily="34" charset="0"/>
              </a:rPr>
              <a:t>Кольское Заполярье - регион возможностей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539655" y="5754056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03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октября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10190185" y="6013639"/>
            <a:ext cx="17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91" y="350568"/>
            <a:ext cx="2784787" cy="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064" cy="6858000"/>
          </a:xfrm>
          <a:prstGeom prst="rect">
            <a:avLst/>
          </a:prstGeom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rot="10800000" flipV="1">
            <a:off x="0" y="6191250"/>
            <a:ext cx="12201928" cy="352917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 rot="10800000">
            <a:off x="0" y="6381750"/>
            <a:ext cx="12201928" cy="530848"/>
            <a:chOff x="0" y="1"/>
            <a:chExt cx="12192000" cy="1494119"/>
          </a:xfrm>
          <a:solidFill>
            <a:srgbClr val="569FF7"/>
          </a:solidFill>
        </p:grpSpPr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15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949"/>
          </a:xfrm>
          <a:prstGeom prst="rect">
            <a:avLst/>
          </a:prstGeom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rot="10800000" flipV="1">
            <a:off x="0" y="6191250"/>
            <a:ext cx="12201928" cy="352917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 rot="10800000">
            <a:off x="0" y="6381750"/>
            <a:ext cx="12201928" cy="530848"/>
            <a:chOff x="0" y="1"/>
            <a:chExt cx="12192000" cy="1494119"/>
          </a:xfrm>
          <a:solidFill>
            <a:srgbClr val="569FF7"/>
          </a:solidFill>
        </p:grpSpPr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221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3394" cy="6858000"/>
          </a:xfrm>
          <a:prstGeom prst="rect">
            <a:avLst/>
          </a:prstGeom>
        </p:spPr>
      </p:pic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rot="10800000" flipV="1">
            <a:off x="0" y="6191250"/>
            <a:ext cx="12233394" cy="352917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 rot="10800000">
            <a:off x="0" y="6367709"/>
            <a:ext cx="12233394" cy="530848"/>
            <a:chOff x="0" y="1"/>
            <a:chExt cx="12192000" cy="1494119"/>
          </a:xfrm>
          <a:solidFill>
            <a:srgbClr val="569FF7"/>
          </a:solidFill>
        </p:grpSpPr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7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11238" r="13310"/>
          <a:stretch/>
        </p:blipFill>
        <p:spPr bwMode="auto">
          <a:xfrm>
            <a:off x="3877042" y="2"/>
            <a:ext cx="831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9952277"/>
              </p:ext>
            </p:extLst>
          </p:nvPr>
        </p:nvGraphicFramePr>
        <p:xfrm>
          <a:off x="220496" y="2638061"/>
          <a:ext cx="6407736" cy="383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08" y="1402678"/>
            <a:ext cx="1028798" cy="1028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8541" y="1490601"/>
            <a:ext cx="1028798" cy="102879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34108" y="189416"/>
            <a:ext cx="6708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Назовите направления </a:t>
            </a:r>
            <a:endParaRPr lang="en-US" sz="2800" b="1" dirty="0" smtClean="0">
              <a:solidFill>
                <a:srgbClr val="F07DFC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проектов </a:t>
            </a:r>
            <a:r>
              <a:rPr lang="ru-RU" sz="2800" b="1" dirty="0">
                <a:solidFill>
                  <a:srgbClr val="F07DFC"/>
                </a:solidFill>
                <a:latin typeface="Involve" panose="020B0502020202020204" pitchFamily="34" charset="0"/>
              </a:rPr>
              <a:t>развития </a:t>
            </a:r>
            <a:endParaRPr lang="ru-RU" sz="2800" b="1" dirty="0" smtClean="0">
              <a:solidFill>
                <a:srgbClr val="F07DFC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Мурманской </a:t>
            </a:r>
            <a:r>
              <a:rPr lang="ru-RU" sz="2800" b="1" dirty="0">
                <a:solidFill>
                  <a:srgbClr val="F07DFC"/>
                </a:solidFill>
                <a:latin typeface="Involve" panose="020B0502020202020204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76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11238" r="13310"/>
          <a:stretch/>
        </p:blipFill>
        <p:spPr bwMode="auto">
          <a:xfrm>
            <a:off x="3877042" y="2"/>
            <a:ext cx="831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7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08" y="1402678"/>
            <a:ext cx="1028798" cy="10287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47595"/>
              </p:ext>
            </p:extLst>
          </p:nvPr>
        </p:nvGraphicFramePr>
        <p:xfrm>
          <a:off x="220496" y="2638061"/>
          <a:ext cx="6407736" cy="383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541" y="1490601"/>
            <a:ext cx="1028798" cy="10287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34108" y="189416"/>
            <a:ext cx="6708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Назовите направления </a:t>
            </a:r>
            <a:endParaRPr lang="en-US" sz="2800" b="1" dirty="0" smtClean="0">
              <a:solidFill>
                <a:srgbClr val="F07DFC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проектов </a:t>
            </a:r>
            <a:r>
              <a:rPr lang="ru-RU" sz="2800" b="1" dirty="0">
                <a:solidFill>
                  <a:srgbClr val="F07DFC"/>
                </a:solidFill>
                <a:latin typeface="Involve" panose="020B0502020202020204" pitchFamily="34" charset="0"/>
              </a:rPr>
              <a:t>развития </a:t>
            </a:r>
            <a:endParaRPr lang="ru-RU" sz="2800" b="1" dirty="0" smtClean="0">
              <a:solidFill>
                <a:srgbClr val="F07DFC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Мурманской </a:t>
            </a:r>
            <a:r>
              <a:rPr lang="ru-RU" sz="2800" b="1" dirty="0">
                <a:solidFill>
                  <a:srgbClr val="F07DFC"/>
                </a:solidFill>
                <a:latin typeface="Involve" panose="020B0502020202020204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266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938" cy="6629400"/>
          </a:xfrm>
          <a:prstGeom prst="rect">
            <a:avLst/>
          </a:prstGeom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rot="10800000" flipV="1">
            <a:off x="0" y="6191250"/>
            <a:ext cx="12233394" cy="352917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 rot="10800000">
            <a:off x="0" y="6381750"/>
            <a:ext cx="12233394" cy="530848"/>
            <a:chOff x="0" y="1"/>
            <a:chExt cx="12192000" cy="1494119"/>
          </a:xfrm>
          <a:solidFill>
            <a:srgbClr val="569FF7"/>
          </a:solidFill>
        </p:grpSpPr>
        <p:sp>
          <p:nvSpPr>
            <p:cNvPr id="16" name="Параллелограмм 15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343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580"/>
          <a:stretch/>
        </p:blipFill>
        <p:spPr bwMode="auto">
          <a:xfrm>
            <a:off x="3476451" y="0"/>
            <a:ext cx="8715549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7" y="-13175"/>
            <a:ext cx="9727223" cy="687117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34108" y="18941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ЗАДАНИЕ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7360" y="1292589"/>
            <a:ext cx="4842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7D2E0"/>
                </a:solidFill>
                <a:latin typeface="Involve" panose="020B0502020202020204" pitchFamily="34" charset="0"/>
              </a:rPr>
              <a:t>У каждого человека «своя Мурманская область», </a:t>
            </a:r>
          </a:p>
          <a:p>
            <a:pPr algn="ctr"/>
            <a:r>
              <a:rPr lang="ru-RU" sz="2800" b="1" dirty="0" smtClean="0">
                <a:solidFill>
                  <a:srgbClr val="07D2E0"/>
                </a:solidFill>
                <a:latin typeface="Involve" panose="020B0502020202020204" pitchFamily="34" charset="0"/>
              </a:rPr>
              <a:t>у каждого свой путь развития</a:t>
            </a:r>
            <a:endParaRPr lang="ru-RU" sz="2800" b="1" dirty="0">
              <a:solidFill>
                <a:srgbClr val="07D2E0"/>
              </a:solidFill>
              <a:latin typeface="Involve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1421" y="3996201"/>
            <a:ext cx="4842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69FF7"/>
                </a:solidFill>
                <a:latin typeface="Involve" panose="020B0502020202020204" pitchFamily="34" charset="0"/>
              </a:rPr>
              <a:t>Построй свою </a:t>
            </a:r>
            <a:r>
              <a:rPr lang="ru-RU" sz="2800" b="1" dirty="0" smtClean="0">
                <a:solidFill>
                  <a:srgbClr val="569FF7"/>
                </a:solidFill>
                <a:latin typeface="Involve" panose="020B0502020202020204" pitchFamily="34" charset="0"/>
              </a:rPr>
              <a:t>траекторию </a:t>
            </a:r>
          </a:p>
          <a:p>
            <a:pPr algn="ctr"/>
            <a:r>
              <a:rPr lang="ru-RU" sz="2800" b="1" dirty="0" smtClean="0">
                <a:solidFill>
                  <a:srgbClr val="569FF7"/>
                </a:solidFill>
                <a:latin typeface="Involve" panose="020B0502020202020204" pitchFamily="34" charset="0"/>
              </a:rPr>
              <a:t>личностного развития</a:t>
            </a:r>
            <a:endParaRPr lang="ru-RU" sz="2800" b="1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27" y="4174299"/>
            <a:ext cx="1028798" cy="10287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710" y="4174299"/>
            <a:ext cx="1028798" cy="10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65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58</cp:revision>
  <dcterms:created xsi:type="dcterms:W3CDTF">2024-09-03T11:38:10Z</dcterms:created>
  <dcterms:modified xsi:type="dcterms:W3CDTF">2025-10-02T11:54:32Z</dcterms:modified>
</cp:coreProperties>
</file>