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4" r:id="rId3"/>
    <p:sldId id="358" r:id="rId4"/>
    <p:sldId id="367" r:id="rId5"/>
    <p:sldId id="359" r:id="rId6"/>
    <p:sldId id="368" r:id="rId7"/>
    <p:sldId id="369" r:id="rId8"/>
    <p:sldId id="370" r:id="rId9"/>
    <p:sldId id="360" r:id="rId10"/>
    <p:sldId id="344" r:id="rId11"/>
    <p:sldId id="349" r:id="rId12"/>
    <p:sldId id="361" r:id="rId13"/>
    <p:sldId id="371" r:id="rId14"/>
    <p:sldId id="373" r:id="rId15"/>
    <p:sldId id="372" r:id="rId16"/>
    <p:sldId id="334" r:id="rId17"/>
    <p:sldId id="3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4A261-DEBD-4F93-BE68-8A3A29F3F2B6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4" csCatId="colorful" phldr="1"/>
      <dgm:spPr/>
    </dgm:pt>
    <dgm:pt modelId="{07A794E9-6A80-4613-B6A5-565F022995B0}">
      <dgm:prSet phldrT="[Текст]" custT="1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sz="1500" b="1" i="1" dirty="0" smtClean="0"/>
            <a:t>Шахта </a:t>
          </a:r>
          <a:endParaRPr lang="ru-RU" sz="1500" b="1" i="1" dirty="0"/>
        </a:p>
      </dgm:t>
    </dgm:pt>
    <dgm:pt modelId="{D2A5DEB6-924A-4EE4-B4D2-73B0EDC7AD67}" type="parTrans" cxnId="{0E143B3B-597E-4198-8410-BB0397574F04}">
      <dgm:prSet/>
      <dgm:spPr/>
      <dgm:t>
        <a:bodyPr/>
        <a:lstStyle/>
        <a:p>
          <a:endParaRPr lang="ru-RU"/>
        </a:p>
      </dgm:t>
    </dgm:pt>
    <dgm:pt modelId="{FFD9B443-F6E0-4981-9E61-B74C13318123}" type="sibTrans" cxnId="{0E143B3B-597E-4198-8410-BB0397574F04}">
      <dgm:prSet/>
      <dgm:spPr/>
      <dgm:t>
        <a:bodyPr/>
        <a:lstStyle/>
        <a:p>
          <a:endParaRPr lang="ru-RU"/>
        </a:p>
      </dgm:t>
    </dgm:pt>
    <dgm:pt modelId="{C7CC5E81-1534-43ED-9D96-A35B17DCB5B2}">
      <dgm:prSet phldrT="[Текст]" custT="1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sz="1500" b="1" i="1" dirty="0" smtClean="0"/>
            <a:t>Грузовик, поезд </a:t>
          </a:r>
          <a:endParaRPr lang="ru-RU" sz="1500" b="1" i="1" dirty="0"/>
        </a:p>
      </dgm:t>
    </dgm:pt>
    <dgm:pt modelId="{F727697E-4894-49C1-B6EB-2D5C5D24A425}" type="parTrans" cxnId="{613BA1EE-D953-4017-BAE0-CBB494FC957A}">
      <dgm:prSet/>
      <dgm:spPr/>
      <dgm:t>
        <a:bodyPr/>
        <a:lstStyle/>
        <a:p>
          <a:endParaRPr lang="ru-RU"/>
        </a:p>
      </dgm:t>
    </dgm:pt>
    <dgm:pt modelId="{EA65F441-FDE1-4B7D-B4C3-0D3ECB763E16}" type="sibTrans" cxnId="{613BA1EE-D953-4017-BAE0-CBB494FC957A}">
      <dgm:prSet/>
      <dgm:spPr/>
      <dgm:t>
        <a:bodyPr/>
        <a:lstStyle/>
        <a:p>
          <a:endParaRPr lang="ru-RU"/>
        </a:p>
      </dgm:t>
    </dgm:pt>
    <dgm:pt modelId="{50EE08E7-6F2A-445E-B810-8B58C9AF71C8}">
      <dgm:prSet phldrT="[Текст]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b="1" i="1" dirty="0" smtClean="0"/>
            <a:t>Загорается светильник</a:t>
          </a:r>
          <a:endParaRPr lang="ru-RU" b="1" dirty="0"/>
        </a:p>
      </dgm:t>
    </dgm:pt>
    <dgm:pt modelId="{F25F1762-FCD4-46B4-97AE-FD39CAB214BD}" type="parTrans" cxnId="{BF1BEA9A-4238-4F88-9B77-444AEE8F576B}">
      <dgm:prSet/>
      <dgm:spPr/>
      <dgm:t>
        <a:bodyPr/>
        <a:lstStyle/>
        <a:p>
          <a:endParaRPr lang="ru-RU"/>
        </a:p>
      </dgm:t>
    </dgm:pt>
    <dgm:pt modelId="{21F113FB-02DB-4D9E-A4A6-38637AEB5E38}" type="sibTrans" cxnId="{BF1BEA9A-4238-4F88-9B77-444AEE8F576B}">
      <dgm:prSet/>
      <dgm:spPr/>
      <dgm:t>
        <a:bodyPr/>
        <a:lstStyle/>
        <a:p>
          <a:endParaRPr lang="ru-RU"/>
        </a:p>
      </dgm:t>
    </dgm:pt>
    <dgm:pt modelId="{309EC1E1-5CAB-4197-890E-6952F99C6C01}">
      <dgm:prSet custT="1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sz="1500" b="1" i="1" dirty="0" smtClean="0"/>
            <a:t>Городская подстанция </a:t>
          </a:r>
          <a:endParaRPr lang="ru-RU" sz="1500" b="1" i="1" dirty="0"/>
        </a:p>
      </dgm:t>
    </dgm:pt>
    <dgm:pt modelId="{B07D63CB-6CD5-474E-9D87-B22442ABED6D}" type="parTrans" cxnId="{CEFECD50-718D-42A2-BB4A-29D2FAF2B15C}">
      <dgm:prSet/>
      <dgm:spPr/>
      <dgm:t>
        <a:bodyPr/>
        <a:lstStyle/>
        <a:p>
          <a:endParaRPr lang="ru-RU"/>
        </a:p>
      </dgm:t>
    </dgm:pt>
    <dgm:pt modelId="{3EC84720-9500-471B-9E6F-FBC787D4508E}" type="sibTrans" cxnId="{CEFECD50-718D-42A2-BB4A-29D2FAF2B15C}">
      <dgm:prSet/>
      <dgm:spPr/>
      <dgm:t>
        <a:bodyPr/>
        <a:lstStyle/>
        <a:p>
          <a:endParaRPr lang="ru-RU"/>
        </a:p>
      </dgm:t>
    </dgm:pt>
    <dgm:pt modelId="{64D2349B-4595-4528-972C-410BC8060C9C}">
      <dgm:prSet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b="1" i="1" dirty="0" smtClean="0"/>
            <a:t>Розетка в вашей комнате </a:t>
          </a:r>
          <a:endParaRPr lang="ru-RU" b="1" dirty="0"/>
        </a:p>
      </dgm:t>
    </dgm:pt>
    <dgm:pt modelId="{5BA26246-D920-4155-BEB7-A61BDA797DEB}" type="parTrans" cxnId="{9A396738-FAAB-4936-8252-14389D12B983}">
      <dgm:prSet/>
      <dgm:spPr/>
      <dgm:t>
        <a:bodyPr/>
        <a:lstStyle/>
        <a:p>
          <a:endParaRPr lang="ru-RU"/>
        </a:p>
      </dgm:t>
    </dgm:pt>
    <dgm:pt modelId="{48102947-3A98-419F-A10E-7A067412BFD6}" type="sibTrans" cxnId="{9A396738-FAAB-4936-8252-14389D12B983}">
      <dgm:prSet/>
      <dgm:spPr/>
      <dgm:t>
        <a:bodyPr/>
        <a:lstStyle/>
        <a:p>
          <a:endParaRPr lang="ru-RU"/>
        </a:p>
      </dgm:t>
    </dgm:pt>
    <dgm:pt modelId="{06170D1B-9F8D-4696-B85A-C11EDF8D320C}">
      <dgm:prSet custT="1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500" b="1" i="1" dirty="0" smtClean="0"/>
            <a:t>ТЭС </a:t>
          </a:r>
        </a:p>
        <a:p>
          <a:pPr>
            <a:spcAft>
              <a:spcPts val="0"/>
            </a:spcAft>
          </a:pPr>
          <a:r>
            <a:rPr lang="ru-RU" sz="1500" b="1" i="1" dirty="0" smtClean="0"/>
            <a:t>(где он превращается в пар и электричество) </a:t>
          </a:r>
          <a:endParaRPr lang="ru-RU" sz="1500" b="1" i="1" dirty="0"/>
        </a:p>
      </dgm:t>
    </dgm:pt>
    <dgm:pt modelId="{88109F83-3B4A-459C-A6BE-9662826D8805}" type="parTrans" cxnId="{B44B89D8-057F-451C-AEB1-E5FD7083AE45}">
      <dgm:prSet/>
      <dgm:spPr/>
      <dgm:t>
        <a:bodyPr/>
        <a:lstStyle/>
        <a:p>
          <a:endParaRPr lang="ru-RU"/>
        </a:p>
      </dgm:t>
    </dgm:pt>
    <dgm:pt modelId="{DE12EB7A-1897-43BA-B028-30C8F3DF653F}" type="sibTrans" cxnId="{B44B89D8-057F-451C-AEB1-E5FD7083AE45}">
      <dgm:prSet/>
      <dgm:spPr/>
      <dgm:t>
        <a:bodyPr/>
        <a:lstStyle/>
        <a:p>
          <a:endParaRPr lang="ru-RU"/>
        </a:p>
      </dgm:t>
    </dgm:pt>
    <dgm:pt modelId="{E0E7EEA1-1CDC-4301-9039-1416C8270645}">
      <dgm:prSet custT="1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r>
            <a:rPr lang="ru-RU" sz="1500" b="1" i="1" dirty="0" smtClean="0"/>
            <a:t>Высоковольтные линии</a:t>
          </a:r>
          <a:endParaRPr lang="ru-RU" sz="1500" b="1" i="1" dirty="0"/>
        </a:p>
      </dgm:t>
    </dgm:pt>
    <dgm:pt modelId="{E2FACFF4-674C-496C-BBFE-58220969E5FE}" type="parTrans" cxnId="{F02CEBC1-5272-4EB1-8ADC-0D64282AA0F5}">
      <dgm:prSet/>
      <dgm:spPr/>
      <dgm:t>
        <a:bodyPr/>
        <a:lstStyle/>
        <a:p>
          <a:endParaRPr lang="ru-RU"/>
        </a:p>
      </dgm:t>
    </dgm:pt>
    <dgm:pt modelId="{5389EFF8-FCAF-47E3-8D03-7B974B48C188}" type="sibTrans" cxnId="{F02CEBC1-5272-4EB1-8ADC-0D64282AA0F5}">
      <dgm:prSet/>
      <dgm:spPr/>
      <dgm:t>
        <a:bodyPr/>
        <a:lstStyle/>
        <a:p>
          <a:endParaRPr lang="ru-RU"/>
        </a:p>
      </dgm:t>
    </dgm:pt>
    <dgm:pt modelId="{5ECE5C4B-629E-4002-A6F9-122F7F87BDA5}" type="pres">
      <dgm:prSet presAssocID="{54D4A261-DEBD-4F93-BE68-8A3A29F3F2B6}" presName="rootnode" presStyleCnt="0">
        <dgm:presLayoutVars>
          <dgm:chMax/>
          <dgm:chPref/>
          <dgm:dir/>
          <dgm:animLvl val="lvl"/>
        </dgm:presLayoutVars>
      </dgm:prSet>
      <dgm:spPr/>
    </dgm:pt>
    <dgm:pt modelId="{4CEB4CC4-93F0-4E53-886E-56737BAF6CB7}" type="pres">
      <dgm:prSet presAssocID="{07A794E9-6A80-4613-B6A5-565F022995B0}" presName="composite" presStyleCnt="0"/>
      <dgm:spPr/>
    </dgm:pt>
    <dgm:pt modelId="{1FF1384A-7731-4336-AE0B-D01827E55071}" type="pres">
      <dgm:prSet presAssocID="{07A794E9-6A80-4613-B6A5-565F022995B0}" presName="bentUpArrow1" presStyleLbl="alignImgPlace1" presStyleIdx="0" presStyleCnt="6" custLinFactNeighborX="-50315" custLinFactNeighborY="3369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9EB42421-9739-42DD-9FAC-81F23B3D1C32}" type="pres">
      <dgm:prSet presAssocID="{07A794E9-6A80-4613-B6A5-565F022995B0}" presName="ParentText" presStyleLbl="node1" presStyleIdx="0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6907B-9C2D-4637-98CC-6C30CB829CA8}" type="pres">
      <dgm:prSet presAssocID="{07A794E9-6A80-4613-B6A5-565F022995B0}" presName="Child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A43B53A1-F3B2-4D7F-AA6D-DD2C45ED9E4A}" type="pres">
      <dgm:prSet presAssocID="{FFD9B443-F6E0-4981-9E61-B74C13318123}" presName="sibTrans" presStyleCnt="0"/>
      <dgm:spPr/>
    </dgm:pt>
    <dgm:pt modelId="{4FC70A76-0E82-44F1-A611-D6D72EA285A5}" type="pres">
      <dgm:prSet presAssocID="{C7CC5E81-1534-43ED-9D96-A35B17DCB5B2}" presName="composite" presStyleCnt="0"/>
      <dgm:spPr/>
    </dgm:pt>
    <dgm:pt modelId="{3F89455E-3AE0-4878-81ED-484281164131}" type="pres">
      <dgm:prSet presAssocID="{C7CC5E81-1534-43ED-9D96-A35B17DCB5B2}" presName="bentUpArrow1" presStyleLbl="alignImgPlace1" presStyleIdx="1" presStyleCnt="6" custLinFactNeighborX="-63633" custLinFactNeighborY="-1685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F6CE882B-CF7D-40E7-88F9-9AC362733976}" type="pres">
      <dgm:prSet presAssocID="{C7CC5E81-1534-43ED-9D96-A35B17DCB5B2}" presName="ParentText" presStyleLbl="node1" presStyleIdx="1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C1147-B1CB-4825-AE7E-D687DD240E72}" type="pres">
      <dgm:prSet presAssocID="{C7CC5E81-1534-43ED-9D96-A35B17DCB5B2}" presName="Child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BAF78788-32AF-4A68-81E3-8176B31D4DC7}" type="pres">
      <dgm:prSet presAssocID="{EA65F441-FDE1-4B7D-B4C3-0D3ECB763E16}" presName="sibTrans" presStyleCnt="0"/>
      <dgm:spPr/>
    </dgm:pt>
    <dgm:pt modelId="{5E291D9B-3946-49DE-9E89-9D229736A430}" type="pres">
      <dgm:prSet presAssocID="{06170D1B-9F8D-4696-B85A-C11EDF8D320C}" presName="composite" presStyleCnt="0"/>
      <dgm:spPr/>
    </dgm:pt>
    <dgm:pt modelId="{15B95492-98DD-4D99-BC31-C153A01C29C5}" type="pres">
      <dgm:prSet presAssocID="{06170D1B-9F8D-4696-B85A-C11EDF8D320C}" presName="bentUpArrow1" presStyleLbl="alignImgPlace1" presStyleIdx="2" presStyleCnt="6" custLinFactNeighborX="-59194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9E292ED7-AC94-4B44-B418-50CB4E577FA3}" type="pres">
      <dgm:prSet presAssocID="{06170D1B-9F8D-4696-B85A-C11EDF8D320C}" presName="ParentText" presStyleLbl="node1" presStyleIdx="2" presStyleCnt="7" custScaleX="213477" custScaleY="82870" custLinFactNeighborY="-14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A4275-13CB-493D-A285-219A3C8BF1E6}" type="pres">
      <dgm:prSet presAssocID="{06170D1B-9F8D-4696-B85A-C11EDF8D320C}" presName="Child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36699130-0FC4-4E21-8EFB-116BA623AE7E}" type="pres">
      <dgm:prSet presAssocID="{DE12EB7A-1897-43BA-B028-30C8F3DF653F}" presName="sibTrans" presStyleCnt="0"/>
      <dgm:spPr/>
    </dgm:pt>
    <dgm:pt modelId="{633BDDCA-3B5B-4B0A-9625-0592B0280826}" type="pres">
      <dgm:prSet presAssocID="{E0E7EEA1-1CDC-4301-9039-1416C8270645}" presName="composite" presStyleCnt="0"/>
      <dgm:spPr/>
    </dgm:pt>
    <dgm:pt modelId="{1B328CAA-682A-4FC7-948D-3D3861E9F065}" type="pres">
      <dgm:prSet presAssocID="{E0E7EEA1-1CDC-4301-9039-1416C8270645}" presName="bentUpArrow1" presStyleLbl="alignImgPlace1" presStyleIdx="3" presStyleCnt="6" custLinFactNeighborX="-68073" custLinFactNeighborY="-3369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7ED4BD5B-A035-4704-869C-B1E0FF234FFF}" type="pres">
      <dgm:prSet presAssocID="{E0E7EEA1-1CDC-4301-9039-1416C8270645}" presName="ParentText" presStyleLbl="node1" presStyleIdx="3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1089D-7E89-453E-92D6-D62B8658D729}" type="pres">
      <dgm:prSet presAssocID="{E0E7EEA1-1CDC-4301-9039-1416C8270645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B1450FBD-C6F5-4680-B683-93025C78832D}" type="pres">
      <dgm:prSet presAssocID="{5389EFF8-FCAF-47E3-8D03-7B974B48C188}" presName="sibTrans" presStyleCnt="0"/>
      <dgm:spPr/>
    </dgm:pt>
    <dgm:pt modelId="{2336C550-722D-43A9-B8A3-D0965C010601}" type="pres">
      <dgm:prSet presAssocID="{309EC1E1-5CAB-4197-890E-6952F99C6C01}" presName="composite" presStyleCnt="0"/>
      <dgm:spPr/>
    </dgm:pt>
    <dgm:pt modelId="{7DFFB6B9-39D7-4365-9B32-4371EFE75B8B}" type="pres">
      <dgm:prSet presAssocID="{309EC1E1-5CAB-4197-890E-6952F99C6C01}" presName="bentUpArrow1" presStyleLbl="alignImgPlace1" presStyleIdx="4" presStyleCnt="6" custLinFactNeighborX="-57714" custLinFactNeighborY="6739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89EF78C7-C6F0-4A9A-B73C-93A3B4990256}" type="pres">
      <dgm:prSet presAssocID="{309EC1E1-5CAB-4197-890E-6952F99C6C01}" presName="ParentText" presStyleLbl="node1" presStyleIdx="4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D526A-A7B8-475A-AE89-6C48B5081EC8}" type="pres">
      <dgm:prSet presAssocID="{309EC1E1-5CAB-4197-890E-6952F99C6C01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0CE54CD-1AC7-436D-8BE9-C65F4609945C}" type="pres">
      <dgm:prSet presAssocID="{3EC84720-9500-471B-9E6F-FBC787D4508E}" presName="sibTrans" presStyleCnt="0"/>
      <dgm:spPr/>
    </dgm:pt>
    <dgm:pt modelId="{A29E25CB-9F94-4A59-AF57-FFF1AD0BA865}" type="pres">
      <dgm:prSet presAssocID="{64D2349B-4595-4528-972C-410BC8060C9C}" presName="composite" presStyleCnt="0"/>
      <dgm:spPr/>
    </dgm:pt>
    <dgm:pt modelId="{3A0BD5BE-F814-4860-853D-D8DBA2867646}" type="pres">
      <dgm:prSet presAssocID="{64D2349B-4595-4528-972C-410BC8060C9C}" presName="bentUpArrow1" presStyleLbl="alignImgPlace1" presStyleIdx="5" presStyleCnt="6" custLinFactNeighborX="-57714" custLinFactNeighborY="1685"/>
      <dgm:spPr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</dgm:pt>
    <dgm:pt modelId="{F18B5576-C422-44B5-A10B-7AFEA76513A3}" type="pres">
      <dgm:prSet presAssocID="{64D2349B-4595-4528-972C-410BC8060C9C}" presName="ParentText" presStyleLbl="node1" presStyleIdx="5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E29B2-D9AC-43C0-8C8F-450A321B98D2}" type="pres">
      <dgm:prSet presAssocID="{64D2349B-4595-4528-972C-410BC8060C9C}" presName="ChildText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2CC16EF3-9C91-44E2-BEDA-ED5CFB502BBB}" type="pres">
      <dgm:prSet presAssocID="{48102947-3A98-419F-A10E-7A067412BFD6}" presName="sibTrans" presStyleCnt="0"/>
      <dgm:spPr/>
    </dgm:pt>
    <dgm:pt modelId="{4E957C87-6A0A-4316-A6EC-CEF3073FA9EC}" type="pres">
      <dgm:prSet presAssocID="{50EE08E7-6F2A-445E-B810-8B58C9AF71C8}" presName="composite" presStyleCnt="0"/>
      <dgm:spPr/>
    </dgm:pt>
    <dgm:pt modelId="{C91670B9-FE8F-4090-8F41-E08A1771F036}" type="pres">
      <dgm:prSet presAssocID="{50EE08E7-6F2A-445E-B810-8B58C9AF71C8}" presName="ParentText" presStyleLbl="node1" presStyleIdx="6" presStyleCnt="7" custScaleX="213477" custScaleY="82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1BEA9A-4238-4F88-9B77-444AEE8F576B}" srcId="{54D4A261-DEBD-4F93-BE68-8A3A29F3F2B6}" destId="{50EE08E7-6F2A-445E-B810-8B58C9AF71C8}" srcOrd="6" destOrd="0" parTransId="{F25F1762-FCD4-46B4-97AE-FD39CAB214BD}" sibTransId="{21F113FB-02DB-4D9E-A4A6-38637AEB5E38}"/>
    <dgm:cxn modelId="{28E4492E-B0D7-4572-9024-396208D833F3}" type="presOf" srcId="{E0E7EEA1-1CDC-4301-9039-1416C8270645}" destId="{7ED4BD5B-A035-4704-869C-B1E0FF234FFF}" srcOrd="0" destOrd="0" presId="urn:microsoft.com/office/officeart/2005/8/layout/StepDownProcess"/>
    <dgm:cxn modelId="{B44B89D8-057F-451C-AEB1-E5FD7083AE45}" srcId="{54D4A261-DEBD-4F93-BE68-8A3A29F3F2B6}" destId="{06170D1B-9F8D-4696-B85A-C11EDF8D320C}" srcOrd="2" destOrd="0" parTransId="{88109F83-3B4A-459C-A6BE-9662826D8805}" sibTransId="{DE12EB7A-1897-43BA-B028-30C8F3DF653F}"/>
    <dgm:cxn modelId="{2FAD75BD-0CF6-4545-87A5-7B42E410CFAB}" type="presOf" srcId="{50EE08E7-6F2A-445E-B810-8B58C9AF71C8}" destId="{C91670B9-FE8F-4090-8F41-E08A1771F036}" srcOrd="0" destOrd="0" presId="urn:microsoft.com/office/officeart/2005/8/layout/StepDownProcess"/>
    <dgm:cxn modelId="{CEFECD50-718D-42A2-BB4A-29D2FAF2B15C}" srcId="{54D4A261-DEBD-4F93-BE68-8A3A29F3F2B6}" destId="{309EC1E1-5CAB-4197-890E-6952F99C6C01}" srcOrd="4" destOrd="0" parTransId="{B07D63CB-6CD5-474E-9D87-B22442ABED6D}" sibTransId="{3EC84720-9500-471B-9E6F-FBC787D4508E}"/>
    <dgm:cxn modelId="{9A396738-FAAB-4936-8252-14389D12B983}" srcId="{54D4A261-DEBD-4F93-BE68-8A3A29F3F2B6}" destId="{64D2349B-4595-4528-972C-410BC8060C9C}" srcOrd="5" destOrd="0" parTransId="{5BA26246-D920-4155-BEB7-A61BDA797DEB}" sibTransId="{48102947-3A98-419F-A10E-7A067412BFD6}"/>
    <dgm:cxn modelId="{B972D0F9-F01B-4B56-89ED-7D8D6D5DE6F0}" type="presOf" srcId="{06170D1B-9F8D-4696-B85A-C11EDF8D320C}" destId="{9E292ED7-AC94-4B44-B418-50CB4E577FA3}" srcOrd="0" destOrd="0" presId="urn:microsoft.com/office/officeart/2005/8/layout/StepDownProcess"/>
    <dgm:cxn modelId="{F59F5054-BC89-400F-8428-F4A0F9A0B86D}" type="presOf" srcId="{309EC1E1-5CAB-4197-890E-6952F99C6C01}" destId="{89EF78C7-C6F0-4A9A-B73C-93A3B4990256}" srcOrd="0" destOrd="0" presId="urn:microsoft.com/office/officeart/2005/8/layout/StepDownProcess"/>
    <dgm:cxn modelId="{160A4940-8D26-4E50-9933-9438A6351D24}" type="presOf" srcId="{64D2349B-4595-4528-972C-410BC8060C9C}" destId="{F18B5576-C422-44B5-A10B-7AFEA76513A3}" srcOrd="0" destOrd="0" presId="urn:microsoft.com/office/officeart/2005/8/layout/StepDownProcess"/>
    <dgm:cxn modelId="{CE4E85F2-FA56-4510-9DCE-D58C4AC32E04}" type="presOf" srcId="{07A794E9-6A80-4613-B6A5-565F022995B0}" destId="{9EB42421-9739-42DD-9FAC-81F23B3D1C32}" srcOrd="0" destOrd="0" presId="urn:microsoft.com/office/officeart/2005/8/layout/StepDownProcess"/>
    <dgm:cxn modelId="{613BA1EE-D953-4017-BAE0-CBB494FC957A}" srcId="{54D4A261-DEBD-4F93-BE68-8A3A29F3F2B6}" destId="{C7CC5E81-1534-43ED-9D96-A35B17DCB5B2}" srcOrd="1" destOrd="0" parTransId="{F727697E-4894-49C1-B6EB-2D5C5D24A425}" sibTransId="{EA65F441-FDE1-4B7D-B4C3-0D3ECB763E16}"/>
    <dgm:cxn modelId="{99C69F91-E818-4BD5-91CD-98AC16364C35}" type="presOf" srcId="{C7CC5E81-1534-43ED-9D96-A35B17DCB5B2}" destId="{F6CE882B-CF7D-40E7-88F9-9AC362733976}" srcOrd="0" destOrd="0" presId="urn:microsoft.com/office/officeart/2005/8/layout/StepDownProcess"/>
    <dgm:cxn modelId="{F34C67BA-2B26-40A9-AB80-F7C9A0174DA9}" type="presOf" srcId="{54D4A261-DEBD-4F93-BE68-8A3A29F3F2B6}" destId="{5ECE5C4B-629E-4002-A6F9-122F7F87BDA5}" srcOrd="0" destOrd="0" presId="urn:microsoft.com/office/officeart/2005/8/layout/StepDownProcess"/>
    <dgm:cxn modelId="{0E143B3B-597E-4198-8410-BB0397574F04}" srcId="{54D4A261-DEBD-4F93-BE68-8A3A29F3F2B6}" destId="{07A794E9-6A80-4613-B6A5-565F022995B0}" srcOrd="0" destOrd="0" parTransId="{D2A5DEB6-924A-4EE4-B4D2-73B0EDC7AD67}" sibTransId="{FFD9B443-F6E0-4981-9E61-B74C13318123}"/>
    <dgm:cxn modelId="{F02CEBC1-5272-4EB1-8ADC-0D64282AA0F5}" srcId="{54D4A261-DEBD-4F93-BE68-8A3A29F3F2B6}" destId="{E0E7EEA1-1CDC-4301-9039-1416C8270645}" srcOrd="3" destOrd="0" parTransId="{E2FACFF4-674C-496C-BBFE-58220969E5FE}" sibTransId="{5389EFF8-FCAF-47E3-8D03-7B974B48C188}"/>
    <dgm:cxn modelId="{C6630F1C-5FBA-495D-9979-EEB9C43EB3D9}" type="presParOf" srcId="{5ECE5C4B-629E-4002-A6F9-122F7F87BDA5}" destId="{4CEB4CC4-93F0-4E53-886E-56737BAF6CB7}" srcOrd="0" destOrd="0" presId="urn:microsoft.com/office/officeart/2005/8/layout/StepDownProcess"/>
    <dgm:cxn modelId="{FD486B20-C054-410E-AF4B-49FC40DC1162}" type="presParOf" srcId="{4CEB4CC4-93F0-4E53-886E-56737BAF6CB7}" destId="{1FF1384A-7731-4336-AE0B-D01827E55071}" srcOrd="0" destOrd="0" presId="urn:microsoft.com/office/officeart/2005/8/layout/StepDownProcess"/>
    <dgm:cxn modelId="{370C2600-3632-4502-9DC1-89C68851DEBF}" type="presParOf" srcId="{4CEB4CC4-93F0-4E53-886E-56737BAF6CB7}" destId="{9EB42421-9739-42DD-9FAC-81F23B3D1C32}" srcOrd="1" destOrd="0" presId="urn:microsoft.com/office/officeart/2005/8/layout/StepDownProcess"/>
    <dgm:cxn modelId="{F08DA802-82F9-4C76-8D61-7472C09B6459}" type="presParOf" srcId="{4CEB4CC4-93F0-4E53-886E-56737BAF6CB7}" destId="{DC16907B-9C2D-4637-98CC-6C30CB829CA8}" srcOrd="2" destOrd="0" presId="urn:microsoft.com/office/officeart/2005/8/layout/StepDownProcess"/>
    <dgm:cxn modelId="{D2C29D5B-DC35-48C8-817A-B077C1A5521E}" type="presParOf" srcId="{5ECE5C4B-629E-4002-A6F9-122F7F87BDA5}" destId="{A43B53A1-F3B2-4D7F-AA6D-DD2C45ED9E4A}" srcOrd="1" destOrd="0" presId="urn:microsoft.com/office/officeart/2005/8/layout/StepDownProcess"/>
    <dgm:cxn modelId="{2569F899-9D63-429D-A734-BAB212FAF813}" type="presParOf" srcId="{5ECE5C4B-629E-4002-A6F9-122F7F87BDA5}" destId="{4FC70A76-0E82-44F1-A611-D6D72EA285A5}" srcOrd="2" destOrd="0" presId="urn:microsoft.com/office/officeart/2005/8/layout/StepDownProcess"/>
    <dgm:cxn modelId="{9E740548-25B9-46CB-B740-0B19F8F03D13}" type="presParOf" srcId="{4FC70A76-0E82-44F1-A611-D6D72EA285A5}" destId="{3F89455E-3AE0-4878-81ED-484281164131}" srcOrd="0" destOrd="0" presId="urn:microsoft.com/office/officeart/2005/8/layout/StepDownProcess"/>
    <dgm:cxn modelId="{7EE2E8FD-CDB4-4D32-92AE-AA40E1E68B0B}" type="presParOf" srcId="{4FC70A76-0E82-44F1-A611-D6D72EA285A5}" destId="{F6CE882B-CF7D-40E7-88F9-9AC362733976}" srcOrd="1" destOrd="0" presId="urn:microsoft.com/office/officeart/2005/8/layout/StepDownProcess"/>
    <dgm:cxn modelId="{3769BB35-B74B-4EC3-B301-3B31EA47DFDC}" type="presParOf" srcId="{4FC70A76-0E82-44F1-A611-D6D72EA285A5}" destId="{2BEC1147-B1CB-4825-AE7E-D687DD240E72}" srcOrd="2" destOrd="0" presId="urn:microsoft.com/office/officeart/2005/8/layout/StepDownProcess"/>
    <dgm:cxn modelId="{A232CDE8-A54B-4331-8F33-DCD7A84E4F8C}" type="presParOf" srcId="{5ECE5C4B-629E-4002-A6F9-122F7F87BDA5}" destId="{BAF78788-32AF-4A68-81E3-8176B31D4DC7}" srcOrd="3" destOrd="0" presId="urn:microsoft.com/office/officeart/2005/8/layout/StepDownProcess"/>
    <dgm:cxn modelId="{1BD03D0C-3E0F-41A9-8138-17EF6C7D0C07}" type="presParOf" srcId="{5ECE5C4B-629E-4002-A6F9-122F7F87BDA5}" destId="{5E291D9B-3946-49DE-9E89-9D229736A430}" srcOrd="4" destOrd="0" presId="urn:microsoft.com/office/officeart/2005/8/layout/StepDownProcess"/>
    <dgm:cxn modelId="{69C858B9-9B99-4599-82EA-CCD3F9DE6B67}" type="presParOf" srcId="{5E291D9B-3946-49DE-9E89-9D229736A430}" destId="{15B95492-98DD-4D99-BC31-C153A01C29C5}" srcOrd="0" destOrd="0" presId="urn:microsoft.com/office/officeart/2005/8/layout/StepDownProcess"/>
    <dgm:cxn modelId="{74371CC4-CC8D-41D0-BAAB-BD3022B4BD16}" type="presParOf" srcId="{5E291D9B-3946-49DE-9E89-9D229736A430}" destId="{9E292ED7-AC94-4B44-B418-50CB4E577FA3}" srcOrd="1" destOrd="0" presId="urn:microsoft.com/office/officeart/2005/8/layout/StepDownProcess"/>
    <dgm:cxn modelId="{1F8534A1-484B-496A-81CD-FB07A832F776}" type="presParOf" srcId="{5E291D9B-3946-49DE-9E89-9D229736A430}" destId="{B0FA4275-13CB-493D-A285-219A3C8BF1E6}" srcOrd="2" destOrd="0" presId="urn:microsoft.com/office/officeart/2005/8/layout/StepDownProcess"/>
    <dgm:cxn modelId="{0543EDE2-265F-42A1-90FE-C42116507C16}" type="presParOf" srcId="{5ECE5C4B-629E-4002-A6F9-122F7F87BDA5}" destId="{36699130-0FC4-4E21-8EFB-116BA623AE7E}" srcOrd="5" destOrd="0" presId="urn:microsoft.com/office/officeart/2005/8/layout/StepDownProcess"/>
    <dgm:cxn modelId="{C8F7CAEB-F5F7-44A8-BC42-9C4B97DA362C}" type="presParOf" srcId="{5ECE5C4B-629E-4002-A6F9-122F7F87BDA5}" destId="{633BDDCA-3B5B-4B0A-9625-0592B0280826}" srcOrd="6" destOrd="0" presId="urn:microsoft.com/office/officeart/2005/8/layout/StepDownProcess"/>
    <dgm:cxn modelId="{1E5DE4FD-FCA1-4F47-81D3-EAF308197114}" type="presParOf" srcId="{633BDDCA-3B5B-4B0A-9625-0592B0280826}" destId="{1B328CAA-682A-4FC7-948D-3D3861E9F065}" srcOrd="0" destOrd="0" presId="urn:microsoft.com/office/officeart/2005/8/layout/StepDownProcess"/>
    <dgm:cxn modelId="{12C9D283-E836-4140-A0C1-E36EFF5C7EA1}" type="presParOf" srcId="{633BDDCA-3B5B-4B0A-9625-0592B0280826}" destId="{7ED4BD5B-A035-4704-869C-B1E0FF234FFF}" srcOrd="1" destOrd="0" presId="urn:microsoft.com/office/officeart/2005/8/layout/StepDownProcess"/>
    <dgm:cxn modelId="{4732FCD8-2D52-4332-BD9A-136648E925F7}" type="presParOf" srcId="{633BDDCA-3B5B-4B0A-9625-0592B0280826}" destId="{22B1089D-7E89-453E-92D6-D62B8658D729}" srcOrd="2" destOrd="0" presId="urn:microsoft.com/office/officeart/2005/8/layout/StepDownProcess"/>
    <dgm:cxn modelId="{EED509AA-468D-4A8C-BDCA-803C75C46CF1}" type="presParOf" srcId="{5ECE5C4B-629E-4002-A6F9-122F7F87BDA5}" destId="{B1450FBD-C6F5-4680-B683-93025C78832D}" srcOrd="7" destOrd="0" presId="urn:microsoft.com/office/officeart/2005/8/layout/StepDownProcess"/>
    <dgm:cxn modelId="{73F25211-B3B0-4F38-8CCB-D114C4FF08EA}" type="presParOf" srcId="{5ECE5C4B-629E-4002-A6F9-122F7F87BDA5}" destId="{2336C550-722D-43A9-B8A3-D0965C010601}" srcOrd="8" destOrd="0" presId="urn:microsoft.com/office/officeart/2005/8/layout/StepDownProcess"/>
    <dgm:cxn modelId="{0F3B73BE-328E-4E26-B310-98BB35882B89}" type="presParOf" srcId="{2336C550-722D-43A9-B8A3-D0965C010601}" destId="{7DFFB6B9-39D7-4365-9B32-4371EFE75B8B}" srcOrd="0" destOrd="0" presId="urn:microsoft.com/office/officeart/2005/8/layout/StepDownProcess"/>
    <dgm:cxn modelId="{BC5CCB82-EEDF-4855-9638-8FC0D8BA7DA1}" type="presParOf" srcId="{2336C550-722D-43A9-B8A3-D0965C010601}" destId="{89EF78C7-C6F0-4A9A-B73C-93A3B4990256}" srcOrd="1" destOrd="0" presId="urn:microsoft.com/office/officeart/2005/8/layout/StepDownProcess"/>
    <dgm:cxn modelId="{1B0AFA48-C9BF-48FC-8281-BBB887455E41}" type="presParOf" srcId="{2336C550-722D-43A9-B8A3-D0965C010601}" destId="{CB3D526A-A7B8-475A-AE89-6C48B5081EC8}" srcOrd="2" destOrd="0" presId="urn:microsoft.com/office/officeart/2005/8/layout/StepDownProcess"/>
    <dgm:cxn modelId="{6228844F-0DCF-4D2D-8D55-2F7A8FF78740}" type="presParOf" srcId="{5ECE5C4B-629E-4002-A6F9-122F7F87BDA5}" destId="{50CE54CD-1AC7-436D-8BE9-C65F4609945C}" srcOrd="9" destOrd="0" presId="urn:microsoft.com/office/officeart/2005/8/layout/StepDownProcess"/>
    <dgm:cxn modelId="{9A187668-1E3F-4371-9A52-8BAA751FE951}" type="presParOf" srcId="{5ECE5C4B-629E-4002-A6F9-122F7F87BDA5}" destId="{A29E25CB-9F94-4A59-AF57-FFF1AD0BA865}" srcOrd="10" destOrd="0" presId="urn:microsoft.com/office/officeart/2005/8/layout/StepDownProcess"/>
    <dgm:cxn modelId="{5597BA69-EFDE-4AAC-A9E0-88EEAB12DB15}" type="presParOf" srcId="{A29E25CB-9F94-4A59-AF57-FFF1AD0BA865}" destId="{3A0BD5BE-F814-4860-853D-D8DBA2867646}" srcOrd="0" destOrd="0" presId="urn:microsoft.com/office/officeart/2005/8/layout/StepDownProcess"/>
    <dgm:cxn modelId="{7BB2A78F-CF26-4B6A-A4A4-728AAE3F2400}" type="presParOf" srcId="{A29E25CB-9F94-4A59-AF57-FFF1AD0BA865}" destId="{F18B5576-C422-44B5-A10B-7AFEA76513A3}" srcOrd="1" destOrd="0" presId="urn:microsoft.com/office/officeart/2005/8/layout/StepDownProcess"/>
    <dgm:cxn modelId="{583CF730-D219-4ACB-BE3F-1EE95250C9AF}" type="presParOf" srcId="{A29E25CB-9F94-4A59-AF57-FFF1AD0BA865}" destId="{76AE29B2-D9AC-43C0-8C8F-450A321B98D2}" srcOrd="2" destOrd="0" presId="urn:microsoft.com/office/officeart/2005/8/layout/StepDownProcess"/>
    <dgm:cxn modelId="{693014F4-95C6-4FDF-B999-38448121841C}" type="presParOf" srcId="{5ECE5C4B-629E-4002-A6F9-122F7F87BDA5}" destId="{2CC16EF3-9C91-44E2-BEDA-ED5CFB502BBB}" srcOrd="11" destOrd="0" presId="urn:microsoft.com/office/officeart/2005/8/layout/StepDownProcess"/>
    <dgm:cxn modelId="{95556D35-497B-40B9-BFED-E2CD9D32A86F}" type="presParOf" srcId="{5ECE5C4B-629E-4002-A6F9-122F7F87BDA5}" destId="{4E957C87-6A0A-4316-A6EC-CEF3073FA9EC}" srcOrd="12" destOrd="0" presId="urn:microsoft.com/office/officeart/2005/8/layout/StepDownProcess"/>
    <dgm:cxn modelId="{642C4783-44D2-499F-A1F5-762ECA29327F}" type="presParOf" srcId="{4E957C87-6A0A-4316-A6EC-CEF3073FA9EC}" destId="{C91670B9-FE8F-4090-8F41-E08A1771F0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1384A-7731-4336-AE0B-D01827E55071}">
      <dsp:nvSpPr>
        <dsp:cNvPr id="0" name=""/>
        <dsp:cNvSpPr/>
      </dsp:nvSpPr>
      <dsp:spPr>
        <a:xfrm rot="5400000">
          <a:off x="3323913" y="696110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B42421-9739-42DD-9FAC-81F23B3D1C32}">
      <dsp:nvSpPr>
        <dsp:cNvPr id="0" name=""/>
        <dsp:cNvSpPr/>
      </dsp:nvSpPr>
      <dsp:spPr>
        <a:xfrm>
          <a:off x="2915422" y="38949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Шахта </a:t>
          </a:r>
          <a:endParaRPr lang="ru-RU" sz="1500" b="1" i="1" kern="1200" dirty="0"/>
        </a:p>
      </dsp:txBody>
      <dsp:txXfrm>
        <a:off x="2945511" y="69038"/>
        <a:ext cx="2207822" cy="556086"/>
      </dsp:txXfrm>
    </dsp:sp>
    <dsp:sp modelId="{DC16907B-9C2D-4637-98CC-6C30CB829CA8}">
      <dsp:nvSpPr>
        <dsp:cNvPr id="0" name=""/>
        <dsp:cNvSpPr/>
      </dsp:nvSpPr>
      <dsp:spPr>
        <a:xfrm>
          <a:off x="4580627" y="46180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9455E-3AE0-4878-81ED-484281164131}">
      <dsp:nvSpPr>
        <dsp:cNvPr id="0" name=""/>
        <dsp:cNvSpPr/>
      </dsp:nvSpPr>
      <dsp:spPr>
        <a:xfrm rot="5400000">
          <a:off x="4398417" y="1435888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172106"/>
            <a:satOff val="-10597"/>
            <a:lumOff val="1514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CE882B-CF7D-40E7-88F9-9AC362733976}">
      <dsp:nvSpPr>
        <dsp:cNvPr id="0" name=""/>
        <dsp:cNvSpPr/>
      </dsp:nvSpPr>
      <dsp:spPr>
        <a:xfrm>
          <a:off x="4085614" y="810623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1633482"/>
                <a:satOff val="-6796"/>
                <a:lumOff val="16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633482"/>
                <a:satOff val="-6796"/>
                <a:lumOff val="16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633482"/>
                <a:satOff val="-6796"/>
                <a:lumOff val="16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Грузовик, поезд </a:t>
          </a:r>
          <a:endParaRPr lang="ru-RU" sz="1500" b="1" i="1" kern="1200" dirty="0"/>
        </a:p>
      </dsp:txBody>
      <dsp:txXfrm>
        <a:off x="4115703" y="840712"/>
        <a:ext cx="2207822" cy="556086"/>
      </dsp:txXfrm>
    </dsp:sp>
    <dsp:sp modelId="{2BEC1147-B1CB-4825-AE7E-D687DD240E72}">
      <dsp:nvSpPr>
        <dsp:cNvPr id="0" name=""/>
        <dsp:cNvSpPr/>
      </dsp:nvSpPr>
      <dsp:spPr>
        <a:xfrm>
          <a:off x="5750819" y="817853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95492-98DD-4D99-BC31-C153A01C29C5}">
      <dsp:nvSpPr>
        <dsp:cNvPr id="0" name=""/>
        <dsp:cNvSpPr/>
      </dsp:nvSpPr>
      <dsp:spPr>
        <a:xfrm rot="5400000">
          <a:off x="5600503" y="2218195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4344212"/>
            <a:satOff val="-21194"/>
            <a:lumOff val="3027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292ED7-AC94-4B44-B418-50CB4E577FA3}">
      <dsp:nvSpPr>
        <dsp:cNvPr id="0" name=""/>
        <dsp:cNvSpPr/>
      </dsp:nvSpPr>
      <dsp:spPr>
        <a:xfrm>
          <a:off x="5255807" y="1571662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b="1" i="1" kern="1200" dirty="0" smtClean="0"/>
            <a:t>ТЭС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b="1" i="1" kern="1200" dirty="0" smtClean="0"/>
            <a:t>(где он превращается в пар и электричество) </a:t>
          </a:r>
          <a:endParaRPr lang="ru-RU" sz="1500" b="1" i="1" kern="1200" dirty="0"/>
        </a:p>
      </dsp:txBody>
      <dsp:txXfrm>
        <a:off x="5285896" y="1601751"/>
        <a:ext cx="2207822" cy="556086"/>
      </dsp:txXfrm>
    </dsp:sp>
    <dsp:sp modelId="{B0FA4275-13CB-493D-A285-219A3C8BF1E6}">
      <dsp:nvSpPr>
        <dsp:cNvPr id="0" name=""/>
        <dsp:cNvSpPr/>
      </dsp:nvSpPr>
      <dsp:spPr>
        <a:xfrm>
          <a:off x="6921012" y="1589526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28CAA-682A-4FC7-948D-3D3861E9F065}">
      <dsp:nvSpPr>
        <dsp:cNvPr id="0" name=""/>
        <dsp:cNvSpPr/>
      </dsp:nvSpPr>
      <dsp:spPr>
        <a:xfrm rot="5400000">
          <a:off x="6706901" y="2968606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6516319"/>
            <a:satOff val="-31792"/>
            <a:lumOff val="4541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D4BD5B-A035-4704-869C-B1E0FF234FFF}">
      <dsp:nvSpPr>
        <dsp:cNvPr id="0" name=""/>
        <dsp:cNvSpPr/>
      </dsp:nvSpPr>
      <dsp:spPr>
        <a:xfrm>
          <a:off x="6425999" y="2353969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Высоковольтные линии</a:t>
          </a:r>
          <a:endParaRPr lang="ru-RU" sz="1500" b="1" i="1" kern="1200" dirty="0"/>
        </a:p>
      </dsp:txBody>
      <dsp:txXfrm>
        <a:off x="6456088" y="2384058"/>
        <a:ext cx="2207822" cy="556086"/>
      </dsp:txXfrm>
    </dsp:sp>
    <dsp:sp modelId="{22B1089D-7E89-453E-92D6-D62B8658D729}">
      <dsp:nvSpPr>
        <dsp:cNvPr id="0" name=""/>
        <dsp:cNvSpPr/>
      </dsp:nvSpPr>
      <dsp:spPr>
        <a:xfrm>
          <a:off x="8091204" y="2361199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FB6B9-39D7-4365-9B32-4371EFE75B8B}">
      <dsp:nvSpPr>
        <dsp:cNvPr id="0" name=""/>
        <dsp:cNvSpPr/>
      </dsp:nvSpPr>
      <dsp:spPr>
        <a:xfrm rot="5400000">
          <a:off x="7951522" y="3804072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8688425"/>
            <a:satOff val="-42389"/>
            <a:lumOff val="6054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EF78C7-C6F0-4A9A-B73C-93A3B4990256}">
      <dsp:nvSpPr>
        <dsp:cNvPr id="0" name=""/>
        <dsp:cNvSpPr/>
      </dsp:nvSpPr>
      <dsp:spPr>
        <a:xfrm>
          <a:off x="7596192" y="3125642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Городская подстанция </a:t>
          </a:r>
          <a:endParaRPr lang="ru-RU" sz="1500" b="1" i="1" kern="1200" dirty="0"/>
        </a:p>
      </dsp:txBody>
      <dsp:txXfrm>
        <a:off x="7626281" y="3155731"/>
        <a:ext cx="2207822" cy="556086"/>
      </dsp:txXfrm>
    </dsp:sp>
    <dsp:sp modelId="{CB3D526A-A7B8-475A-AE89-6C48B5081EC8}">
      <dsp:nvSpPr>
        <dsp:cNvPr id="0" name=""/>
        <dsp:cNvSpPr/>
      </dsp:nvSpPr>
      <dsp:spPr>
        <a:xfrm>
          <a:off x="9261397" y="3132873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BD5BE-F814-4860-853D-D8DBA2867646}">
      <dsp:nvSpPr>
        <dsp:cNvPr id="0" name=""/>
        <dsp:cNvSpPr/>
      </dsp:nvSpPr>
      <dsp:spPr>
        <a:xfrm rot="5400000">
          <a:off x="9121714" y="4543849"/>
          <a:ext cx="631105" cy="7184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0860531"/>
            <a:satOff val="-52986"/>
            <a:lumOff val="7568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8B5576-C422-44B5-A10B-7AFEA76513A3}">
      <dsp:nvSpPr>
        <dsp:cNvPr id="0" name=""/>
        <dsp:cNvSpPr/>
      </dsp:nvSpPr>
      <dsp:spPr>
        <a:xfrm>
          <a:off x="8766384" y="3897316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8167408"/>
                <a:satOff val="-33981"/>
                <a:lumOff val="80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167408"/>
                <a:satOff val="-33981"/>
                <a:lumOff val="80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167408"/>
                <a:satOff val="-33981"/>
                <a:lumOff val="80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Розетка в вашей комнате </a:t>
          </a:r>
          <a:endParaRPr lang="ru-RU" sz="1500" b="1" kern="1200" dirty="0"/>
        </a:p>
      </dsp:txBody>
      <dsp:txXfrm>
        <a:off x="8796473" y="3927405"/>
        <a:ext cx="2207822" cy="556086"/>
      </dsp:txXfrm>
    </dsp:sp>
    <dsp:sp modelId="{76AE29B2-D9AC-43C0-8C8F-450A321B98D2}">
      <dsp:nvSpPr>
        <dsp:cNvPr id="0" name=""/>
        <dsp:cNvSpPr/>
      </dsp:nvSpPr>
      <dsp:spPr>
        <a:xfrm>
          <a:off x="10431589" y="3904546"/>
          <a:ext cx="772695" cy="601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670B9-FE8F-4090-8F41-E08A1771F036}">
      <dsp:nvSpPr>
        <dsp:cNvPr id="0" name=""/>
        <dsp:cNvSpPr/>
      </dsp:nvSpPr>
      <dsp:spPr>
        <a:xfrm>
          <a:off x="9936577" y="4668989"/>
          <a:ext cx="2268000" cy="61626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/>
            <a:t>Загорается светильник</a:t>
          </a:r>
          <a:endParaRPr lang="ru-RU" sz="1500" b="1" kern="1200" dirty="0"/>
        </a:p>
      </dsp:txBody>
      <dsp:txXfrm>
        <a:off x="9966666" y="4699078"/>
        <a:ext cx="2207822" cy="556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атомная электростанция</a:t>
            </a:r>
          </a:p>
        </p:txBody>
      </p:sp>
      <p:pic>
        <p:nvPicPr>
          <p:cNvPr id="15" name="Picture 2" descr=" Кольская АЭС — самая северная АЭС Европы и первая атомная станция в СССР построенная за Полярным кругом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49" y="1382040"/>
            <a:ext cx="458582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Picture 6" descr="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4865" y="3341475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4" descr="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982" y="1382040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988" y="2484645"/>
            <a:ext cx="6273952" cy="30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1133983"/>
            <a:ext cx="351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ветряная электростанция (ВЭС)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4356095"/>
            <a:ext cx="422623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03" y="4444018"/>
            <a:ext cx="447044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84" y="973845"/>
            <a:ext cx="378246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240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9" y="1454928"/>
            <a:ext cx="315256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59" y="1454928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13" y="1454928"/>
            <a:ext cx="325219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2" y="4095339"/>
            <a:ext cx="1395875" cy="2741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11" y="3855312"/>
            <a:ext cx="1632080" cy="3002688"/>
          </a:xfrm>
          <a:prstGeom prst="rect">
            <a:avLst/>
          </a:prstGeom>
        </p:spPr>
      </p:pic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20962"/>
            <a:ext cx="12320624" cy="480412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Как вы думаете, сколько километров электрических сетей в Мурманской области?</a:t>
            </a: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03" y="4095339"/>
            <a:ext cx="4411212" cy="248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424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/>
          <a:srcRect l="962" t="1476" r="679" b="1373"/>
          <a:stretch/>
        </p:blipFill>
        <p:spPr bwMode="auto">
          <a:xfrm>
            <a:off x="1066861" y="1261168"/>
            <a:ext cx="9738885" cy="542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60" y="2131165"/>
            <a:ext cx="1657063" cy="3373125"/>
          </a:xfrm>
          <a:prstGeom prst="rect">
            <a:avLst/>
          </a:prstGeom>
        </p:spPr>
      </p:pic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20962"/>
            <a:ext cx="12320624" cy="480412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Как вы думаете, сколько километров электрических сетей в Мурманской области?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" y="2131165"/>
            <a:ext cx="1581153" cy="3124637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947747" y="2023490"/>
            <a:ext cx="5303711" cy="416629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099821" y="3630872"/>
            <a:ext cx="300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6000 </a:t>
            </a:r>
            <a:r>
              <a:rPr lang="ru-RU" b="1" dirty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километров</a:t>
            </a:r>
            <a:endParaRPr lang="ru-RU" b="1" dirty="0">
              <a:solidFill>
                <a:srgbClr val="FF0000"/>
              </a:solidFill>
              <a:latin typeface="Involve Bold Oblique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Задание: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Соберите цепочку, состоящую из частей, так, чтобы получилась целая картинка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1190543"/>
            <a:ext cx="11484770" cy="54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2" y="4095339"/>
            <a:ext cx="1395875" cy="2741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65" y="3833986"/>
            <a:ext cx="1632080" cy="300268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Задание: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Соберите цепочку, состоящую из частей, так, чтобы получилась целая картинка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847882788"/>
              </p:ext>
            </p:extLst>
          </p:nvPr>
        </p:nvGraphicFramePr>
        <p:xfrm>
          <a:off x="-566684" y="1433237"/>
          <a:ext cx="15120000" cy="5324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888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Нужно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ли экономить электроэнергию?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80319" y="3461658"/>
            <a:ext cx="5183122" cy="3306863"/>
            <a:chOff x="477229" y="137019"/>
            <a:chExt cx="11201525" cy="67923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5" name="Выноска-облако 14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Выноска-облако 15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93" y="1305253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71" y="1309163"/>
            <a:ext cx="296855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557" y="3940661"/>
            <a:ext cx="2848473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3967306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37" y="982366"/>
            <a:ext cx="3872501" cy="2630901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65B2F5-6EF0-4970-BCC2-E5E988AA4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0" t="4379"/>
          <a:stretch/>
        </p:blipFill>
        <p:spPr>
          <a:xfrm>
            <a:off x="902639" y="1228824"/>
            <a:ext cx="6039260" cy="5477173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51" y="3964662"/>
            <a:ext cx="1395875" cy="2741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9365000" y="3009349"/>
            <a:ext cx="1520241" cy="1100008"/>
          </a:xfrm>
          <a:prstGeom prst="cloudCallout">
            <a:avLst>
              <a:gd name="adj1" fmla="val -78204"/>
              <a:gd name="adj2" fmla="val 2305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01330" y="3219207"/>
            <a:ext cx="565946" cy="87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sz="1100" dirty="0">
              <a:solidFill>
                <a:srgbClr val="F07D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1" y="1287272"/>
            <a:ext cx="270903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72" y="3964662"/>
            <a:ext cx="1395875" cy="2741335"/>
          </a:xfrm>
          <a:prstGeom prst="rect">
            <a:avLst/>
          </a:prstGeom>
        </p:spPr>
      </p:pic>
      <p:sp>
        <p:nvSpPr>
          <p:cNvPr id="33" name="Выноска-облако 32"/>
          <p:cNvSpPr/>
          <p:nvPr/>
        </p:nvSpPr>
        <p:spPr>
          <a:xfrm>
            <a:off x="9336025" y="2187272"/>
            <a:ext cx="2423876" cy="177739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236018" y="2506268"/>
            <a:ext cx="6238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dirty="0">
              <a:solidFill>
                <a:srgbClr val="F07DFC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7894"/>
          <a:stretch/>
        </p:blipFill>
        <p:spPr bwMode="auto">
          <a:xfrm>
            <a:off x="4837172" y="3087272"/>
            <a:ext cx="269923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0" y="4887272"/>
            <a:ext cx="269473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764768" y="1698219"/>
            <a:ext cx="4596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ТЭС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(Тепловая 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Электростанция)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1270" y="3571773"/>
            <a:ext cx="3978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ГЭС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Гидроэлектростанция)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886210" y="5514330"/>
            <a:ext cx="4514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АЭС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Атомная Электростанция) </a:t>
            </a:r>
          </a:p>
        </p:txBody>
      </p:sp>
    </p:spTree>
    <p:extLst>
      <p:ext uri="{BB962C8B-B14F-4D97-AF65-F5344CB8AC3E}">
        <p14:creationId xmlns:p14="http://schemas.microsoft.com/office/powerpoint/2010/main" val="34758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4203751" y="2077428"/>
            <a:ext cx="3627497" cy="1684275"/>
          </a:xfrm>
          <a:prstGeom prst="ellipse">
            <a:avLst/>
          </a:prstGeom>
          <a:solidFill>
            <a:srgbClr val="0082C8"/>
          </a:solidFill>
          <a:ln w="1270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chemeClr val="bg1"/>
                </a:solidFill>
                <a:latin typeface="Involve SemiBold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Энергосистема  Мурманской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7458" y="4215245"/>
            <a:ext cx="322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2 тепловые электростанции</a:t>
            </a:r>
            <a:b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(ТЭС)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10608" y="1444721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Кислогубская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приливная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электростанция (ПЭС) 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48153" y="1451881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гидроэлектростанций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(ГЭС)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623815" y="4190576"/>
            <a:ext cx="2921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атомная электростанция (АЭС)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7458" y="4148449"/>
            <a:ext cx="3153027" cy="77992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35594" y="4131470"/>
            <a:ext cx="3141743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3612334" y="2348188"/>
            <a:ext cx="580496" cy="34520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985079" y="2308958"/>
            <a:ext cx="550515" cy="38443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3491845" y="3367780"/>
            <a:ext cx="866416" cy="777470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" name="Рисунок 39" descr="https://sun9-36.userapi.com/impg/aguxPFX9qBH8BVe1MvrsRBooXyxOGQEqwo6pGA/yiNLT_C9ObQ.jpg?size=1100x734&amp;quality=95&amp;sign=4a4ea19c54b94b8fff71781c67d42da0&amp;type=album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80" y="5016718"/>
            <a:ext cx="253677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7066949" y="1388131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675629" y="1382040"/>
            <a:ext cx="3153027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https://env3400spring2013russia.files.wordpress.com/2013/04/kislaya_guba_tidal_power_station-6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49" y="2273053"/>
            <a:ext cx="2536123" cy="169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44" name="Picture 2" descr="Апатитская ТЭЦ - крупнейшая тепловая станция Мурманской области, расположенная в городе Апатиты. Входит в состав филиала «Кольский» ПАО «ТГК-1». До 1992 года называлась Кировской ГРЭС.-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10815"/>
          <a:stretch/>
        </p:blipFill>
        <p:spPr bwMode="auto">
          <a:xfrm>
            <a:off x="699900" y="5016718"/>
            <a:ext cx="2534129" cy="172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cxnSp>
        <p:nvCxnSpPr>
          <p:cNvPr id="45" name="Прямая со стрелкой 44"/>
          <p:cNvCxnSpPr/>
          <p:nvPr/>
        </p:nvCxnSpPr>
        <p:spPr>
          <a:xfrm>
            <a:off x="7617166" y="3431468"/>
            <a:ext cx="888951" cy="713782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4478749" y="4123779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6003201" y="3779265"/>
            <a:ext cx="0" cy="335087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4509680" y="4201311"/>
            <a:ext cx="3100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ветроэлектростанция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(ВЭС)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8" descr="https://kipmu.ru/wp-content/uploads/chukves1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4642"/>
          <a:stretch/>
        </p:blipFill>
        <p:spPr bwMode="auto">
          <a:xfrm>
            <a:off x="4766776" y="5016718"/>
            <a:ext cx="252940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50" name="Picture 4" descr="https://goarctic.ru/upload/iblock/76f/76f765c9bb8b5278eeeec70c5a622098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" y="2273053"/>
            <a:ext cx="2595764" cy="172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576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Гидроэлектростанции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8953" y="1564253"/>
            <a:ext cx="3674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Гидроэлектростанция (ГЭС)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</a:t>
            </a:r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электростанция, использующая в качестве источника энергии движение воды.</a:t>
            </a:r>
          </a:p>
          <a:p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Каскад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гидроэлектростанций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… </a:t>
            </a:r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84" y="1382040"/>
            <a:ext cx="7985160" cy="517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536831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14" y="4470732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Туломских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6" descr="https://www.tgc1.ru/fileadmin/user_upload/img_7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787638"/>
            <a:ext cx="5171986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4681" y="1767623"/>
            <a:ext cx="6058138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76" y="4733606"/>
            <a:ext cx="1050968" cy="2063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55" y="4597247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Пазских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  <p:pic>
        <p:nvPicPr>
          <p:cNvPr id="18" name="Picture 2" descr="https://www.tgc1.ru/fileadmin/_processed_/8/e/csm_GEHS-6_Rajakoski_6d1b41be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429" y="1362928"/>
            <a:ext cx="431789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6" descr="https://www.tgc1.ru/fileadmin/_processed_/e/6/csm_Borisoglebskaja_GEHS__3__d92ca873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021" y="1360335"/>
            <a:ext cx="432422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Picture 4" descr="https://www.tgc1.ru/fileadmin/_processed_/8/c/csm_Janiskoski_GEHS__3__f15de032a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9060" y="3819196"/>
            <a:ext cx="432422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4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Нивских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15" name="Picture 2" descr="https://www.tgc1.ru/fileadmin/_processed_/b/8/csm_au8a2670_127d0ca5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400735"/>
            <a:ext cx="431788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Picture 4" descr="https://www.tgc1.ru/fileadmin/_processed_/c/d/csm_Nivskaja_GEHS-2_831af998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8669" y="1393315"/>
            <a:ext cx="481096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4" name="Picture 6" descr="https://www.tgc1.ru/fileadmin/_processed_/5/4/csm_au8a1771_5c02da07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1990" y="3724009"/>
            <a:ext cx="431789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5" name="Picture 8" descr="https://www.tgc1.ru/fileadmin/_processed_/6/3/csm_Knjazhegubskaja_GEHS__3__a92131c4d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636" y="3768064"/>
            <a:ext cx="431789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15" y="1126434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Тепловые 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0" y="1608380"/>
            <a:ext cx="4708695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784280" y="4802824"/>
            <a:ext cx="470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</a:t>
            </a: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 тепловая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63" y="1608380"/>
            <a:ext cx="4458677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6904763" y="4802824"/>
            <a:ext cx="4458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Апатитская</a:t>
            </a:r>
            <a:endParaRPr lang="ru-RU" sz="28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тепловая электростанции</a:t>
            </a:r>
          </a:p>
        </p:txBody>
      </p:sp>
    </p:spTree>
    <p:extLst>
      <p:ext uri="{BB962C8B-B14F-4D97-AF65-F5344CB8AC3E}">
        <p14:creationId xmlns:p14="http://schemas.microsoft.com/office/powerpoint/2010/main" val="30033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210</Words>
  <Application>Microsoft Office PowerPoint</Application>
  <PresentationFormat>Широкоэкранный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Corki</vt:lpstr>
      <vt:lpstr>Involve</vt:lpstr>
      <vt:lpstr>Involve Bold Oblique</vt:lpstr>
      <vt:lpstr>Involve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177</cp:revision>
  <dcterms:created xsi:type="dcterms:W3CDTF">2024-09-03T11:38:10Z</dcterms:created>
  <dcterms:modified xsi:type="dcterms:W3CDTF">2025-10-09T11:57:58Z</dcterms:modified>
</cp:coreProperties>
</file>